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C07FE-E7BC-47FB-91B7-886D510F4784}" type="datetimeFigureOut">
              <a:rPr lang="en-US" smtClean="0"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467A1F-EEAD-4971-BAAA-73FA368EA6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958300" y="1116020"/>
            <a:ext cx="6611898" cy="1210779"/>
            <a:chOff x="1958300" y="1116020"/>
            <a:chExt cx="6611898" cy="1210779"/>
          </a:xfrm>
        </p:grpSpPr>
        <p:sp>
          <p:nvSpPr>
            <p:cNvPr id="2" name="Freeform 1"/>
            <p:cNvSpPr/>
            <p:nvPr/>
          </p:nvSpPr>
          <p:spPr>
            <a:xfrm>
              <a:off x="1997641" y="1116020"/>
              <a:ext cx="29040" cy="821224"/>
            </a:xfrm>
            <a:custGeom>
              <a:avLst/>
              <a:gdLst/>
              <a:ahLst/>
              <a:cxnLst/>
              <a:rect l="0" t="0" r="0" b="0"/>
              <a:pathLst>
                <a:path w="29040" h="821224">
                  <a:moveTo>
                    <a:pt x="13302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1879" y="71807"/>
                  </a:lnTo>
                  <a:lnTo>
                    <a:pt x="2508" y="132020"/>
                  </a:lnTo>
                  <a:lnTo>
                    <a:pt x="5814" y="192365"/>
                  </a:lnTo>
                  <a:lnTo>
                    <a:pt x="11083" y="243001"/>
                  </a:lnTo>
                  <a:lnTo>
                    <a:pt x="12644" y="291929"/>
                  </a:lnTo>
                  <a:lnTo>
                    <a:pt x="16226" y="339182"/>
                  </a:lnTo>
                  <a:lnTo>
                    <a:pt x="22328" y="401961"/>
                  </a:lnTo>
                  <a:lnTo>
                    <a:pt x="23385" y="450812"/>
                  </a:lnTo>
                  <a:lnTo>
                    <a:pt x="23742" y="512486"/>
                  </a:lnTo>
                  <a:lnTo>
                    <a:pt x="24974" y="561420"/>
                  </a:lnTo>
                  <a:lnTo>
                    <a:pt x="29039" y="617349"/>
                  </a:lnTo>
                  <a:lnTo>
                    <a:pt x="24859" y="668128"/>
                  </a:lnTo>
                  <a:lnTo>
                    <a:pt x="24135" y="720489"/>
                  </a:lnTo>
                  <a:lnTo>
                    <a:pt x="22720" y="781915"/>
                  </a:lnTo>
                  <a:lnTo>
                    <a:pt x="13302" y="821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9" y="1895129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61940" y="1181410"/>
              <a:ext cx="462429" cy="815020"/>
            </a:xfrm>
            <a:custGeom>
              <a:avLst/>
              <a:gdLst/>
              <a:ahLst/>
              <a:cxnLst/>
              <a:rect l="0" t="0" r="0" b="0"/>
              <a:pathLst>
                <a:path w="462429" h="815020">
                  <a:moveTo>
                    <a:pt x="380795" y="82009"/>
                  </a:moveTo>
                  <a:lnTo>
                    <a:pt x="346004" y="88075"/>
                  </a:lnTo>
                  <a:lnTo>
                    <a:pt x="284019" y="80435"/>
                  </a:lnTo>
                  <a:lnTo>
                    <a:pt x="232798" y="67895"/>
                  </a:lnTo>
                  <a:lnTo>
                    <a:pt x="174267" y="48286"/>
                  </a:lnTo>
                  <a:lnTo>
                    <a:pt x="121674" y="25911"/>
                  </a:lnTo>
                  <a:lnTo>
                    <a:pt x="65479" y="5269"/>
                  </a:lnTo>
                  <a:lnTo>
                    <a:pt x="27925" y="0"/>
                  </a:lnTo>
                  <a:lnTo>
                    <a:pt x="18037" y="2770"/>
                  </a:lnTo>
                  <a:lnTo>
                    <a:pt x="10275" y="8126"/>
                  </a:lnTo>
                  <a:lnTo>
                    <a:pt x="3930" y="15206"/>
                  </a:lnTo>
                  <a:lnTo>
                    <a:pt x="0" y="41791"/>
                  </a:lnTo>
                  <a:lnTo>
                    <a:pt x="1245" y="93099"/>
                  </a:lnTo>
                  <a:lnTo>
                    <a:pt x="4734" y="148466"/>
                  </a:lnTo>
                  <a:lnTo>
                    <a:pt x="16296" y="206205"/>
                  </a:lnTo>
                  <a:lnTo>
                    <a:pt x="31420" y="257238"/>
                  </a:lnTo>
                  <a:lnTo>
                    <a:pt x="47011" y="316404"/>
                  </a:lnTo>
                  <a:lnTo>
                    <a:pt x="57808" y="353451"/>
                  </a:lnTo>
                  <a:lnTo>
                    <a:pt x="61355" y="356557"/>
                  </a:lnTo>
                  <a:lnTo>
                    <a:pt x="64890" y="353948"/>
                  </a:lnTo>
                  <a:lnTo>
                    <a:pt x="84558" y="327318"/>
                  </a:lnTo>
                  <a:lnTo>
                    <a:pt x="112143" y="300698"/>
                  </a:lnTo>
                  <a:lnTo>
                    <a:pt x="160367" y="279148"/>
                  </a:lnTo>
                  <a:lnTo>
                    <a:pt x="197070" y="273782"/>
                  </a:lnTo>
                  <a:lnTo>
                    <a:pt x="256949" y="283273"/>
                  </a:lnTo>
                  <a:lnTo>
                    <a:pt x="311098" y="301919"/>
                  </a:lnTo>
                  <a:lnTo>
                    <a:pt x="351214" y="329302"/>
                  </a:lnTo>
                  <a:lnTo>
                    <a:pt x="404151" y="381721"/>
                  </a:lnTo>
                  <a:lnTo>
                    <a:pt x="430079" y="431113"/>
                  </a:lnTo>
                  <a:lnTo>
                    <a:pt x="450543" y="493793"/>
                  </a:lnTo>
                  <a:lnTo>
                    <a:pt x="460213" y="541841"/>
                  </a:lnTo>
                  <a:lnTo>
                    <a:pt x="462428" y="598841"/>
                  </a:lnTo>
                  <a:lnTo>
                    <a:pt x="456196" y="653295"/>
                  </a:lnTo>
                  <a:lnTo>
                    <a:pt x="444600" y="705304"/>
                  </a:lnTo>
                  <a:lnTo>
                    <a:pt x="410427" y="765393"/>
                  </a:lnTo>
                  <a:lnTo>
                    <a:pt x="389285" y="790497"/>
                  </a:lnTo>
                  <a:lnTo>
                    <a:pt x="364292" y="805555"/>
                  </a:lnTo>
                  <a:lnTo>
                    <a:pt x="318324" y="815019"/>
                  </a:lnTo>
                  <a:lnTo>
                    <a:pt x="262070" y="812234"/>
                  </a:lnTo>
                  <a:lnTo>
                    <a:pt x="205395" y="799643"/>
                  </a:lnTo>
                  <a:lnTo>
                    <a:pt x="149640" y="774759"/>
                  </a:lnTo>
                  <a:lnTo>
                    <a:pt x="95104" y="743380"/>
                  </a:lnTo>
                  <a:lnTo>
                    <a:pt x="43883" y="713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32331" y="154768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9607" y="8333"/>
                  </a:lnTo>
                  <a:lnTo>
                    <a:pt x="3645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92424" y="1206223"/>
              <a:ext cx="566416" cy="851082"/>
            </a:xfrm>
            <a:custGeom>
              <a:avLst/>
              <a:gdLst/>
              <a:ahLst/>
              <a:cxnLst/>
              <a:rect l="0" t="0" r="0" b="0"/>
              <a:pathLst>
                <a:path w="566416" h="851082">
                  <a:moveTo>
                    <a:pt x="566415" y="78253"/>
                  </a:moveTo>
                  <a:lnTo>
                    <a:pt x="537107" y="39880"/>
                  </a:lnTo>
                  <a:lnTo>
                    <a:pt x="511328" y="24249"/>
                  </a:lnTo>
                  <a:lnTo>
                    <a:pt x="457688" y="4837"/>
                  </a:lnTo>
                  <a:lnTo>
                    <a:pt x="430354" y="0"/>
                  </a:lnTo>
                  <a:lnTo>
                    <a:pt x="380912" y="3854"/>
                  </a:lnTo>
                  <a:lnTo>
                    <a:pt x="324667" y="13575"/>
                  </a:lnTo>
                  <a:lnTo>
                    <a:pt x="265675" y="34108"/>
                  </a:lnTo>
                  <a:lnTo>
                    <a:pt x="219881" y="55365"/>
                  </a:lnTo>
                  <a:lnTo>
                    <a:pt x="166452" y="97336"/>
                  </a:lnTo>
                  <a:lnTo>
                    <a:pt x="137902" y="122902"/>
                  </a:lnTo>
                  <a:lnTo>
                    <a:pt x="92832" y="174513"/>
                  </a:lnTo>
                  <a:lnTo>
                    <a:pt x="64899" y="226642"/>
                  </a:lnTo>
                  <a:lnTo>
                    <a:pt x="42181" y="282000"/>
                  </a:lnTo>
                  <a:lnTo>
                    <a:pt x="23569" y="345231"/>
                  </a:lnTo>
                  <a:lnTo>
                    <a:pt x="8627" y="407113"/>
                  </a:lnTo>
                  <a:lnTo>
                    <a:pt x="0" y="469727"/>
                  </a:lnTo>
                  <a:lnTo>
                    <a:pt x="4094" y="518549"/>
                  </a:lnTo>
                  <a:lnTo>
                    <a:pt x="7127" y="570060"/>
                  </a:lnTo>
                  <a:lnTo>
                    <a:pt x="23794" y="631462"/>
                  </a:lnTo>
                  <a:lnTo>
                    <a:pt x="42683" y="688651"/>
                  </a:lnTo>
                  <a:lnTo>
                    <a:pt x="68598" y="745008"/>
                  </a:lnTo>
                  <a:lnTo>
                    <a:pt x="89281" y="775979"/>
                  </a:lnTo>
                  <a:lnTo>
                    <a:pt x="148988" y="827872"/>
                  </a:lnTo>
                  <a:lnTo>
                    <a:pt x="180300" y="841865"/>
                  </a:lnTo>
                  <a:lnTo>
                    <a:pt x="223243" y="851081"/>
                  </a:lnTo>
                  <a:lnTo>
                    <a:pt x="279739" y="844900"/>
                  </a:lnTo>
                  <a:lnTo>
                    <a:pt x="340682" y="832413"/>
                  </a:lnTo>
                  <a:lnTo>
                    <a:pt x="399816" y="810277"/>
                  </a:lnTo>
                  <a:lnTo>
                    <a:pt x="456667" y="776451"/>
                  </a:lnTo>
                  <a:lnTo>
                    <a:pt x="492716" y="7520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61696" y="1681541"/>
              <a:ext cx="278470" cy="285856"/>
            </a:xfrm>
            <a:custGeom>
              <a:avLst/>
              <a:gdLst/>
              <a:ahLst/>
              <a:cxnLst/>
              <a:rect l="0" t="0" r="0" b="0"/>
              <a:pathLst>
                <a:path w="278470" h="285856">
                  <a:moveTo>
                    <a:pt x="207713" y="13547"/>
                  </a:moveTo>
                  <a:lnTo>
                    <a:pt x="190946" y="2368"/>
                  </a:lnTo>
                  <a:lnTo>
                    <a:pt x="167116" y="0"/>
                  </a:lnTo>
                  <a:lnTo>
                    <a:pt x="138197" y="4016"/>
                  </a:lnTo>
                  <a:lnTo>
                    <a:pt x="97949" y="19432"/>
                  </a:lnTo>
                  <a:lnTo>
                    <a:pt x="48965" y="58053"/>
                  </a:lnTo>
                  <a:lnTo>
                    <a:pt x="23546" y="87955"/>
                  </a:lnTo>
                  <a:lnTo>
                    <a:pt x="6786" y="130220"/>
                  </a:lnTo>
                  <a:lnTo>
                    <a:pt x="0" y="174199"/>
                  </a:lnTo>
                  <a:lnTo>
                    <a:pt x="3579" y="211276"/>
                  </a:lnTo>
                  <a:lnTo>
                    <a:pt x="15211" y="233617"/>
                  </a:lnTo>
                  <a:lnTo>
                    <a:pt x="33249" y="254075"/>
                  </a:lnTo>
                  <a:lnTo>
                    <a:pt x="56864" y="270967"/>
                  </a:lnTo>
                  <a:lnTo>
                    <a:pt x="96466" y="282452"/>
                  </a:lnTo>
                  <a:lnTo>
                    <a:pt x="143426" y="285855"/>
                  </a:lnTo>
                  <a:lnTo>
                    <a:pt x="188795" y="275685"/>
                  </a:lnTo>
                  <a:lnTo>
                    <a:pt x="226284" y="257853"/>
                  </a:lnTo>
                  <a:lnTo>
                    <a:pt x="245602" y="238331"/>
                  </a:lnTo>
                  <a:lnTo>
                    <a:pt x="271479" y="193259"/>
                  </a:lnTo>
                  <a:lnTo>
                    <a:pt x="278469" y="149983"/>
                  </a:lnTo>
                  <a:lnTo>
                    <a:pt x="274951" y="105705"/>
                  </a:lnTo>
                  <a:lnTo>
                    <a:pt x="260911" y="68539"/>
                  </a:lnTo>
                  <a:lnTo>
                    <a:pt x="236344" y="40889"/>
                  </a:lnTo>
                  <a:lnTo>
                    <a:pt x="198940" y="20161"/>
                  </a:lnTo>
                  <a:lnTo>
                    <a:pt x="176127" y="13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48394" y="1368704"/>
              <a:ext cx="52643" cy="663297"/>
            </a:xfrm>
            <a:custGeom>
              <a:avLst/>
              <a:gdLst/>
              <a:ahLst/>
              <a:cxnLst/>
              <a:rect l="0" t="0" r="0" b="0"/>
              <a:pathLst>
                <a:path w="52643" h="663297">
                  <a:moveTo>
                    <a:pt x="52642" y="0"/>
                  </a:moveTo>
                  <a:lnTo>
                    <a:pt x="43577" y="58617"/>
                  </a:lnTo>
                  <a:lnTo>
                    <a:pt x="33973" y="121453"/>
                  </a:lnTo>
                  <a:lnTo>
                    <a:pt x="32057" y="181528"/>
                  </a:lnTo>
                  <a:lnTo>
                    <a:pt x="26136" y="229911"/>
                  </a:lnTo>
                  <a:lnTo>
                    <a:pt x="14824" y="290256"/>
                  </a:lnTo>
                  <a:lnTo>
                    <a:pt x="11376" y="347237"/>
                  </a:lnTo>
                  <a:lnTo>
                    <a:pt x="5106" y="409142"/>
                  </a:lnTo>
                  <a:lnTo>
                    <a:pt x="1513" y="454760"/>
                  </a:lnTo>
                  <a:lnTo>
                    <a:pt x="448" y="514680"/>
                  </a:lnTo>
                  <a:lnTo>
                    <a:pt x="132" y="573118"/>
                  </a:lnTo>
                  <a:lnTo>
                    <a:pt x="26" y="633351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37906" y="1473989"/>
              <a:ext cx="52644" cy="579069"/>
            </a:xfrm>
            <a:custGeom>
              <a:avLst/>
              <a:gdLst/>
              <a:ahLst/>
              <a:cxnLst/>
              <a:rect l="0" t="0" r="0" b="0"/>
              <a:pathLst>
                <a:path w="52644" h="579069">
                  <a:moveTo>
                    <a:pt x="52643" y="0"/>
                  </a:moveTo>
                  <a:lnTo>
                    <a:pt x="44309" y="55170"/>
                  </a:lnTo>
                  <a:lnTo>
                    <a:pt x="41920" y="97050"/>
                  </a:lnTo>
                  <a:lnTo>
                    <a:pt x="36959" y="142959"/>
                  </a:lnTo>
                  <a:lnTo>
                    <a:pt x="33178" y="198076"/>
                  </a:lnTo>
                  <a:lnTo>
                    <a:pt x="31900" y="258622"/>
                  </a:lnTo>
                  <a:lnTo>
                    <a:pt x="28528" y="315642"/>
                  </a:lnTo>
                  <a:lnTo>
                    <a:pt x="22533" y="371965"/>
                  </a:lnTo>
                  <a:lnTo>
                    <a:pt x="15905" y="430876"/>
                  </a:lnTo>
                  <a:lnTo>
                    <a:pt x="12121" y="489015"/>
                  </a:lnTo>
                  <a:lnTo>
                    <a:pt x="5411" y="543287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11605" y="1692146"/>
              <a:ext cx="244789" cy="350383"/>
            </a:xfrm>
            <a:custGeom>
              <a:avLst/>
              <a:gdLst/>
              <a:ahLst/>
              <a:cxnLst/>
              <a:rect l="0" t="0" r="0" b="0"/>
              <a:pathLst>
                <a:path w="244789" h="350383">
                  <a:moveTo>
                    <a:pt x="0" y="213512"/>
                  </a:moveTo>
                  <a:lnTo>
                    <a:pt x="17981" y="197870"/>
                  </a:lnTo>
                  <a:lnTo>
                    <a:pt x="69742" y="173078"/>
                  </a:lnTo>
                  <a:lnTo>
                    <a:pt x="125821" y="151024"/>
                  </a:lnTo>
                  <a:lnTo>
                    <a:pt x="177747" y="131713"/>
                  </a:lnTo>
                  <a:lnTo>
                    <a:pt x="230257" y="99851"/>
                  </a:lnTo>
                  <a:lnTo>
                    <a:pt x="241937" y="83447"/>
                  </a:lnTo>
                  <a:lnTo>
                    <a:pt x="244788" y="61339"/>
                  </a:lnTo>
                  <a:lnTo>
                    <a:pt x="240986" y="38254"/>
                  </a:lnTo>
                  <a:lnTo>
                    <a:pt x="231498" y="20196"/>
                  </a:lnTo>
                  <a:lnTo>
                    <a:pt x="213242" y="7491"/>
                  </a:lnTo>
                  <a:lnTo>
                    <a:pt x="201823" y="2465"/>
                  </a:lnTo>
                  <a:lnTo>
                    <a:pt x="176657" y="0"/>
                  </a:lnTo>
                  <a:lnTo>
                    <a:pt x="122373" y="7950"/>
                  </a:lnTo>
                  <a:lnTo>
                    <a:pt x="86172" y="23013"/>
                  </a:lnTo>
                  <a:lnTo>
                    <a:pt x="58808" y="47883"/>
                  </a:lnTo>
                  <a:lnTo>
                    <a:pt x="41472" y="88657"/>
                  </a:lnTo>
                  <a:lnTo>
                    <a:pt x="34515" y="137783"/>
                  </a:lnTo>
                  <a:lnTo>
                    <a:pt x="38043" y="189384"/>
                  </a:lnTo>
                  <a:lnTo>
                    <a:pt x="49716" y="249646"/>
                  </a:lnTo>
                  <a:lnTo>
                    <a:pt x="66406" y="296558"/>
                  </a:lnTo>
                  <a:lnTo>
                    <a:pt x="72347" y="307481"/>
                  </a:lnTo>
                  <a:lnTo>
                    <a:pt x="88307" y="322736"/>
                  </a:lnTo>
                  <a:lnTo>
                    <a:pt x="127148" y="342062"/>
                  </a:lnTo>
                  <a:lnTo>
                    <a:pt x="184305" y="349286"/>
                  </a:lnTo>
                  <a:lnTo>
                    <a:pt x="210571" y="350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94780" y="1715433"/>
              <a:ext cx="164309" cy="311166"/>
            </a:xfrm>
            <a:custGeom>
              <a:avLst/>
              <a:gdLst/>
              <a:ahLst/>
              <a:cxnLst/>
              <a:rect l="0" t="0" r="0" b="0"/>
              <a:pathLst>
                <a:path w="164309" h="311166">
                  <a:moveTo>
                    <a:pt x="164308" y="42826"/>
                  </a:moveTo>
                  <a:lnTo>
                    <a:pt x="154733" y="18779"/>
                  </a:lnTo>
                  <a:lnTo>
                    <a:pt x="144065" y="4452"/>
                  </a:lnTo>
                  <a:lnTo>
                    <a:pt x="136774" y="866"/>
                  </a:lnTo>
                  <a:lnTo>
                    <a:pt x="119316" y="0"/>
                  </a:lnTo>
                  <a:lnTo>
                    <a:pt x="89756" y="6090"/>
                  </a:lnTo>
                  <a:lnTo>
                    <a:pt x="58771" y="26482"/>
                  </a:lnTo>
                  <a:lnTo>
                    <a:pt x="32952" y="54751"/>
                  </a:lnTo>
                  <a:lnTo>
                    <a:pt x="16074" y="90942"/>
                  </a:lnTo>
                  <a:lnTo>
                    <a:pt x="1060" y="152329"/>
                  </a:lnTo>
                  <a:lnTo>
                    <a:pt x="0" y="210728"/>
                  </a:lnTo>
                  <a:lnTo>
                    <a:pt x="10730" y="253232"/>
                  </a:lnTo>
                  <a:lnTo>
                    <a:pt x="28726" y="289222"/>
                  </a:lnTo>
                  <a:lnTo>
                    <a:pt x="35316" y="298337"/>
                  </a:lnTo>
                  <a:lnTo>
                    <a:pt x="44388" y="304413"/>
                  </a:lnTo>
                  <a:lnTo>
                    <a:pt x="66947" y="311165"/>
                  </a:lnTo>
                  <a:lnTo>
                    <a:pt x="100365" y="309377"/>
                  </a:lnTo>
                  <a:lnTo>
                    <a:pt x="143251" y="295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38084" y="1326590"/>
              <a:ext cx="36691" cy="726468"/>
            </a:xfrm>
            <a:custGeom>
              <a:avLst/>
              <a:gdLst/>
              <a:ahLst/>
              <a:cxnLst/>
              <a:rect l="0" t="0" r="0" b="0"/>
              <a:pathLst>
                <a:path w="36691" h="726468">
                  <a:moveTo>
                    <a:pt x="10517" y="0"/>
                  </a:moveTo>
                  <a:lnTo>
                    <a:pt x="2184" y="62478"/>
                  </a:lnTo>
                  <a:lnTo>
                    <a:pt x="422" y="124775"/>
                  </a:lnTo>
                  <a:lnTo>
                    <a:pt x="117" y="176051"/>
                  </a:lnTo>
                  <a:lnTo>
                    <a:pt x="26" y="228288"/>
                  </a:lnTo>
                  <a:lnTo>
                    <a:pt x="0" y="280811"/>
                  </a:lnTo>
                  <a:lnTo>
                    <a:pt x="5581" y="339007"/>
                  </a:lnTo>
                  <a:lnTo>
                    <a:pt x="9054" y="395115"/>
                  </a:lnTo>
                  <a:lnTo>
                    <a:pt x="10083" y="448784"/>
                  </a:lnTo>
                  <a:lnTo>
                    <a:pt x="17667" y="512085"/>
                  </a:lnTo>
                  <a:lnTo>
                    <a:pt x="21214" y="561301"/>
                  </a:lnTo>
                  <a:lnTo>
                    <a:pt x="29181" y="620445"/>
                  </a:lnTo>
                  <a:lnTo>
                    <a:pt x="36690" y="677188"/>
                  </a:lnTo>
                  <a:lnTo>
                    <a:pt x="36577" y="699106"/>
                  </a:lnTo>
                  <a:lnTo>
                    <a:pt x="31574" y="726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06446" y="1568746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24534" y="23719"/>
                  </a:lnTo>
                  <a:lnTo>
                    <a:pt x="271893" y="34844"/>
                  </a:lnTo>
                  <a:lnTo>
                    <a:pt x="227686" y="38883"/>
                  </a:lnTo>
                  <a:lnTo>
                    <a:pt x="166118" y="44276"/>
                  </a:lnTo>
                  <a:lnTo>
                    <a:pt x="103393" y="50990"/>
                  </a:lnTo>
                  <a:lnTo>
                    <a:pt x="40132" y="607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87703" y="1874072"/>
              <a:ext cx="18827" cy="200043"/>
            </a:xfrm>
            <a:custGeom>
              <a:avLst/>
              <a:gdLst/>
              <a:ahLst/>
              <a:cxnLst/>
              <a:rect l="0" t="0" r="0" b="0"/>
              <a:pathLst>
                <a:path w="18827" h="200043">
                  <a:moveTo>
                    <a:pt x="18826" y="0"/>
                  </a:moveTo>
                  <a:lnTo>
                    <a:pt x="10493" y="57264"/>
                  </a:lnTo>
                  <a:lnTo>
                    <a:pt x="3142" y="112567"/>
                  </a:lnTo>
                  <a:lnTo>
                    <a:pt x="0" y="163352"/>
                  </a:lnTo>
                  <a:lnTo>
                    <a:pt x="829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85471" y="168455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22342" y="1726673"/>
              <a:ext cx="200042" cy="306884"/>
            </a:xfrm>
            <a:custGeom>
              <a:avLst/>
              <a:gdLst/>
              <a:ahLst/>
              <a:cxnLst/>
              <a:rect l="0" t="0" r="0" b="0"/>
              <a:pathLst>
                <a:path w="200042" h="306884">
                  <a:moveTo>
                    <a:pt x="0" y="42114"/>
                  </a:moveTo>
                  <a:lnTo>
                    <a:pt x="25194" y="103225"/>
                  </a:lnTo>
                  <a:lnTo>
                    <a:pt x="45244" y="157656"/>
                  </a:lnTo>
                  <a:lnTo>
                    <a:pt x="72236" y="221075"/>
                  </a:lnTo>
                  <a:lnTo>
                    <a:pt x="98671" y="277679"/>
                  </a:lnTo>
                  <a:lnTo>
                    <a:pt x="112484" y="302397"/>
                  </a:lnTo>
                  <a:lnTo>
                    <a:pt x="119443" y="306883"/>
                  </a:lnTo>
                  <a:lnTo>
                    <a:pt x="126422" y="306364"/>
                  </a:lnTo>
                  <a:lnTo>
                    <a:pt x="133414" y="302509"/>
                  </a:lnTo>
                  <a:lnTo>
                    <a:pt x="138076" y="295259"/>
                  </a:lnTo>
                  <a:lnTo>
                    <a:pt x="151761" y="242447"/>
                  </a:lnTo>
                  <a:lnTo>
                    <a:pt x="161690" y="193889"/>
                  </a:lnTo>
                  <a:lnTo>
                    <a:pt x="166451" y="135048"/>
                  </a:lnTo>
                  <a:lnTo>
                    <a:pt x="176465" y="76329"/>
                  </a:lnTo>
                  <a:lnTo>
                    <a:pt x="189709" y="2712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96083" y="1734356"/>
              <a:ext cx="231628" cy="373347"/>
            </a:xfrm>
            <a:custGeom>
              <a:avLst/>
              <a:gdLst/>
              <a:ahLst/>
              <a:cxnLst/>
              <a:rect l="0" t="0" r="0" b="0"/>
              <a:pathLst>
                <a:path w="231628" h="373347">
                  <a:moveTo>
                    <a:pt x="0" y="118659"/>
                  </a:moveTo>
                  <a:lnTo>
                    <a:pt x="17980" y="142706"/>
                  </a:lnTo>
                  <a:lnTo>
                    <a:pt x="44322" y="162959"/>
                  </a:lnTo>
                  <a:lnTo>
                    <a:pt x="100636" y="184703"/>
                  </a:lnTo>
                  <a:lnTo>
                    <a:pt x="124276" y="182717"/>
                  </a:lnTo>
                  <a:lnTo>
                    <a:pt x="146481" y="172866"/>
                  </a:lnTo>
                  <a:lnTo>
                    <a:pt x="168048" y="156789"/>
                  </a:lnTo>
                  <a:lnTo>
                    <a:pt x="188742" y="128007"/>
                  </a:lnTo>
                  <a:lnTo>
                    <a:pt x="196693" y="91663"/>
                  </a:lnTo>
                  <a:lnTo>
                    <a:pt x="193460" y="51259"/>
                  </a:lnTo>
                  <a:lnTo>
                    <a:pt x="185027" y="29822"/>
                  </a:lnTo>
                  <a:lnTo>
                    <a:pt x="179504" y="20830"/>
                  </a:lnTo>
                  <a:lnTo>
                    <a:pt x="164007" y="7719"/>
                  </a:lnTo>
                  <a:lnTo>
                    <a:pt x="154961" y="2585"/>
                  </a:lnTo>
                  <a:lnTo>
                    <a:pt x="135552" y="0"/>
                  </a:lnTo>
                  <a:lnTo>
                    <a:pt x="114057" y="3921"/>
                  </a:lnTo>
                  <a:lnTo>
                    <a:pt x="88907" y="13462"/>
                  </a:lnTo>
                  <a:lnTo>
                    <a:pt x="54029" y="43166"/>
                  </a:lnTo>
                  <a:lnTo>
                    <a:pt x="19207" y="103530"/>
                  </a:lnTo>
                  <a:lnTo>
                    <a:pt x="492" y="154471"/>
                  </a:lnTo>
                  <a:lnTo>
                    <a:pt x="795" y="207779"/>
                  </a:lnTo>
                  <a:lnTo>
                    <a:pt x="9464" y="265168"/>
                  </a:lnTo>
                  <a:lnTo>
                    <a:pt x="27500" y="311678"/>
                  </a:lnTo>
                  <a:lnTo>
                    <a:pt x="44978" y="336636"/>
                  </a:lnTo>
                  <a:lnTo>
                    <a:pt x="67562" y="353188"/>
                  </a:lnTo>
                  <a:lnTo>
                    <a:pt x="120190" y="373346"/>
                  </a:lnTo>
                  <a:lnTo>
                    <a:pt x="181712" y="372952"/>
                  </a:lnTo>
                  <a:lnTo>
                    <a:pt x="231627" y="371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76245" y="1431875"/>
              <a:ext cx="430515" cy="705411"/>
            </a:xfrm>
            <a:custGeom>
              <a:avLst/>
              <a:gdLst/>
              <a:ahLst/>
              <a:cxnLst/>
              <a:rect l="0" t="0" r="0" b="0"/>
              <a:pathLst>
                <a:path w="430515" h="705411">
                  <a:moveTo>
                    <a:pt x="83133" y="705410"/>
                  </a:moveTo>
                  <a:lnTo>
                    <a:pt x="71680" y="656479"/>
                  </a:lnTo>
                  <a:lnTo>
                    <a:pt x="64922" y="602394"/>
                  </a:lnTo>
                  <a:lnTo>
                    <a:pt x="59800" y="543865"/>
                  </a:lnTo>
                  <a:lnTo>
                    <a:pt x="53177" y="482167"/>
                  </a:lnTo>
                  <a:lnTo>
                    <a:pt x="46441" y="433503"/>
                  </a:lnTo>
                  <a:lnTo>
                    <a:pt x="40920" y="371893"/>
                  </a:lnTo>
                  <a:lnTo>
                    <a:pt x="32931" y="321800"/>
                  </a:lnTo>
                  <a:lnTo>
                    <a:pt x="23154" y="271083"/>
                  </a:lnTo>
                  <a:lnTo>
                    <a:pt x="12491" y="211432"/>
                  </a:lnTo>
                  <a:lnTo>
                    <a:pt x="4449" y="154588"/>
                  </a:lnTo>
                  <a:lnTo>
                    <a:pt x="0" y="97130"/>
                  </a:lnTo>
                  <a:lnTo>
                    <a:pt x="399" y="58285"/>
                  </a:lnTo>
                  <a:lnTo>
                    <a:pt x="2241" y="58744"/>
                  </a:lnTo>
                  <a:lnTo>
                    <a:pt x="23374" y="109865"/>
                  </a:lnTo>
                  <a:lnTo>
                    <a:pt x="43123" y="162342"/>
                  </a:lnTo>
                  <a:lnTo>
                    <a:pt x="66694" y="217768"/>
                  </a:lnTo>
                  <a:lnTo>
                    <a:pt x="93881" y="276896"/>
                  </a:lnTo>
                  <a:lnTo>
                    <a:pt x="117904" y="327318"/>
                  </a:lnTo>
                  <a:lnTo>
                    <a:pt x="144129" y="379303"/>
                  </a:lnTo>
                  <a:lnTo>
                    <a:pt x="169836" y="431751"/>
                  </a:lnTo>
                  <a:lnTo>
                    <a:pt x="196560" y="481216"/>
                  </a:lnTo>
                  <a:lnTo>
                    <a:pt x="232140" y="539852"/>
                  </a:lnTo>
                  <a:lnTo>
                    <a:pt x="271794" y="594155"/>
                  </a:lnTo>
                  <a:lnTo>
                    <a:pt x="333367" y="652212"/>
                  </a:lnTo>
                  <a:lnTo>
                    <a:pt x="349936" y="665389"/>
                  </a:lnTo>
                  <a:lnTo>
                    <a:pt x="368999" y="675144"/>
                  </a:lnTo>
                  <a:lnTo>
                    <a:pt x="377825" y="674704"/>
                  </a:lnTo>
                  <a:lnTo>
                    <a:pt x="386049" y="670901"/>
                  </a:lnTo>
                  <a:lnTo>
                    <a:pt x="393871" y="664856"/>
                  </a:lnTo>
                  <a:lnTo>
                    <a:pt x="405682" y="642542"/>
                  </a:lnTo>
                  <a:lnTo>
                    <a:pt x="425390" y="579324"/>
                  </a:lnTo>
                  <a:lnTo>
                    <a:pt x="429550" y="525783"/>
                  </a:lnTo>
                  <a:lnTo>
                    <a:pt x="430371" y="470146"/>
                  </a:lnTo>
                  <a:lnTo>
                    <a:pt x="430514" y="422532"/>
                  </a:lnTo>
                  <a:lnTo>
                    <a:pt x="424966" y="371380"/>
                  </a:lnTo>
                  <a:lnTo>
                    <a:pt x="419847" y="308929"/>
                  </a:lnTo>
                  <a:lnTo>
                    <a:pt x="411928" y="258691"/>
                  </a:lnTo>
                  <a:lnTo>
                    <a:pt x="402172" y="206761"/>
                  </a:lnTo>
                  <a:lnTo>
                    <a:pt x="393042" y="155499"/>
                  </a:lnTo>
                  <a:lnTo>
                    <a:pt x="386245" y="95663"/>
                  </a:lnTo>
                  <a:lnTo>
                    <a:pt x="371791" y="34261"/>
                  </a:lnTo>
                  <a:lnTo>
                    <a:pt x="367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012186" y="1912666"/>
              <a:ext cx="189515" cy="245677"/>
            </a:xfrm>
            <a:custGeom>
              <a:avLst/>
              <a:gdLst/>
              <a:ahLst/>
              <a:cxnLst/>
              <a:rect l="0" t="0" r="0" b="0"/>
              <a:pathLst>
                <a:path w="189515" h="245677">
                  <a:moveTo>
                    <a:pt x="0" y="24577"/>
                  </a:moveTo>
                  <a:lnTo>
                    <a:pt x="5590" y="83194"/>
                  </a:lnTo>
                  <a:lnTo>
                    <a:pt x="21332" y="142910"/>
                  </a:lnTo>
                  <a:lnTo>
                    <a:pt x="38641" y="202507"/>
                  </a:lnTo>
                  <a:lnTo>
                    <a:pt x="46805" y="227816"/>
                  </a:lnTo>
                  <a:lnTo>
                    <a:pt x="31040" y="166271"/>
                  </a:lnTo>
                  <a:lnTo>
                    <a:pt x="24014" y="117643"/>
                  </a:lnTo>
                  <a:lnTo>
                    <a:pt x="27231" y="54399"/>
                  </a:lnTo>
                  <a:lnTo>
                    <a:pt x="41474" y="16646"/>
                  </a:lnTo>
                  <a:lnTo>
                    <a:pt x="49876" y="8761"/>
                  </a:lnTo>
                  <a:lnTo>
                    <a:pt x="71690" y="0"/>
                  </a:lnTo>
                  <a:lnTo>
                    <a:pt x="93864" y="2346"/>
                  </a:lnTo>
                  <a:lnTo>
                    <a:pt x="104689" y="6247"/>
                  </a:lnTo>
                  <a:lnTo>
                    <a:pt x="122958" y="23059"/>
                  </a:lnTo>
                  <a:lnTo>
                    <a:pt x="160991" y="85425"/>
                  </a:lnTo>
                  <a:lnTo>
                    <a:pt x="180023" y="126704"/>
                  </a:lnTo>
                  <a:lnTo>
                    <a:pt x="187639" y="185694"/>
                  </a:lnTo>
                  <a:lnTo>
                    <a:pt x="189514" y="245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335531" y="1884601"/>
              <a:ext cx="220734" cy="263213"/>
            </a:xfrm>
            <a:custGeom>
              <a:avLst/>
              <a:gdLst/>
              <a:ahLst/>
              <a:cxnLst/>
              <a:rect l="0" t="0" r="0" b="0"/>
              <a:pathLst>
                <a:path w="220734" h="263213">
                  <a:moveTo>
                    <a:pt x="139909" y="0"/>
                  </a:moveTo>
                  <a:lnTo>
                    <a:pt x="81293" y="5589"/>
                  </a:lnTo>
                  <a:lnTo>
                    <a:pt x="36693" y="19128"/>
                  </a:lnTo>
                  <a:lnTo>
                    <a:pt x="19556" y="30338"/>
                  </a:lnTo>
                  <a:lnTo>
                    <a:pt x="7260" y="46239"/>
                  </a:lnTo>
                  <a:lnTo>
                    <a:pt x="2343" y="55392"/>
                  </a:lnTo>
                  <a:lnTo>
                    <a:pt x="0" y="74921"/>
                  </a:lnTo>
                  <a:lnTo>
                    <a:pt x="1013" y="85042"/>
                  </a:lnTo>
                  <a:lnTo>
                    <a:pt x="5197" y="92960"/>
                  </a:lnTo>
                  <a:lnTo>
                    <a:pt x="19206" y="104876"/>
                  </a:lnTo>
                  <a:lnTo>
                    <a:pt x="40249" y="107833"/>
                  </a:lnTo>
                  <a:lnTo>
                    <a:pt x="98320" y="98385"/>
                  </a:lnTo>
                  <a:lnTo>
                    <a:pt x="136425" y="97001"/>
                  </a:lnTo>
                  <a:lnTo>
                    <a:pt x="170462" y="104650"/>
                  </a:lnTo>
                  <a:lnTo>
                    <a:pt x="192093" y="115141"/>
                  </a:lnTo>
                  <a:lnTo>
                    <a:pt x="207166" y="130722"/>
                  </a:lnTo>
                  <a:lnTo>
                    <a:pt x="216595" y="150515"/>
                  </a:lnTo>
                  <a:lnTo>
                    <a:pt x="220733" y="189136"/>
                  </a:lnTo>
                  <a:lnTo>
                    <a:pt x="217555" y="220541"/>
                  </a:lnTo>
                  <a:lnTo>
                    <a:pt x="212730" y="232425"/>
                  </a:lnTo>
                  <a:lnTo>
                    <a:pt x="198010" y="248749"/>
                  </a:lnTo>
                  <a:lnTo>
                    <a:pt x="176650" y="256784"/>
                  </a:lnTo>
                  <a:lnTo>
                    <a:pt x="141436" y="261307"/>
                  </a:lnTo>
                  <a:lnTo>
                    <a:pt x="10832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58300" y="2226094"/>
              <a:ext cx="6611898" cy="100705"/>
            </a:xfrm>
            <a:custGeom>
              <a:avLst/>
              <a:gdLst/>
              <a:ahLst/>
              <a:cxnLst/>
              <a:rect l="0" t="0" r="0" b="0"/>
              <a:pathLst>
                <a:path w="6611898" h="100705">
                  <a:moveTo>
                    <a:pt x="6611897" y="90175"/>
                  </a:moveTo>
                  <a:lnTo>
                    <a:pt x="6579445" y="96241"/>
                  </a:lnTo>
                  <a:lnTo>
                    <a:pt x="6521966" y="85616"/>
                  </a:lnTo>
                  <a:lnTo>
                    <a:pt x="6461508" y="79656"/>
                  </a:lnTo>
                  <a:lnTo>
                    <a:pt x="6410225" y="71546"/>
                  </a:lnTo>
                  <a:lnTo>
                    <a:pt x="6349792" y="69598"/>
                  </a:lnTo>
                  <a:lnTo>
                    <a:pt x="6293251" y="63671"/>
                  </a:lnTo>
                  <a:lnTo>
                    <a:pt x="6237633" y="60095"/>
                  </a:lnTo>
                  <a:lnTo>
                    <a:pt x="6189698" y="59036"/>
                  </a:lnTo>
                  <a:lnTo>
                    <a:pt x="6140270" y="53132"/>
                  </a:lnTo>
                  <a:lnTo>
                    <a:pt x="6077233" y="49063"/>
                  </a:lnTo>
                  <a:lnTo>
                    <a:pt x="6022199" y="48358"/>
                  </a:lnTo>
                  <a:lnTo>
                    <a:pt x="5960497" y="48120"/>
                  </a:lnTo>
                  <a:lnTo>
                    <a:pt x="5908063" y="44959"/>
                  </a:lnTo>
                  <a:lnTo>
                    <a:pt x="5850022" y="39733"/>
                  </a:lnTo>
                  <a:lnTo>
                    <a:pt x="5788489" y="37967"/>
                  </a:lnTo>
                  <a:lnTo>
                    <a:pt x="5731274" y="37618"/>
                  </a:lnTo>
                  <a:lnTo>
                    <a:pt x="5674912" y="37549"/>
                  </a:lnTo>
                  <a:lnTo>
                    <a:pt x="5618719" y="37536"/>
                  </a:lnTo>
                  <a:lnTo>
                    <a:pt x="5555323" y="37533"/>
                  </a:lnTo>
                  <a:lnTo>
                    <a:pt x="5496527" y="40652"/>
                  </a:lnTo>
                  <a:lnTo>
                    <a:pt x="5434264" y="46598"/>
                  </a:lnTo>
                  <a:lnTo>
                    <a:pt x="5382994" y="47627"/>
                  </a:lnTo>
                  <a:lnTo>
                    <a:pt x="5330758" y="47933"/>
                  </a:lnTo>
                  <a:lnTo>
                    <a:pt x="5278236" y="48023"/>
                  </a:lnTo>
                  <a:lnTo>
                    <a:pt x="5225629" y="48050"/>
                  </a:lnTo>
                  <a:lnTo>
                    <a:pt x="5172998" y="48058"/>
                  </a:lnTo>
                  <a:lnTo>
                    <a:pt x="5120358" y="48060"/>
                  </a:lnTo>
                  <a:lnTo>
                    <a:pt x="5062128" y="53650"/>
                  </a:lnTo>
                  <a:lnTo>
                    <a:pt x="5006009" y="57126"/>
                  </a:lnTo>
                  <a:lnTo>
                    <a:pt x="4946748" y="58156"/>
                  </a:lnTo>
                  <a:lnTo>
                    <a:pt x="4884735" y="58461"/>
                  </a:lnTo>
                  <a:lnTo>
                    <a:pt x="4821907" y="58551"/>
                  </a:lnTo>
                  <a:lnTo>
                    <a:pt x="4758838" y="64167"/>
                  </a:lnTo>
                  <a:lnTo>
                    <a:pt x="4695697" y="67651"/>
                  </a:lnTo>
                  <a:lnTo>
                    <a:pt x="4632535" y="68683"/>
                  </a:lnTo>
                  <a:lnTo>
                    <a:pt x="4587304" y="68925"/>
                  </a:lnTo>
                  <a:lnTo>
                    <a:pt x="4541074" y="69032"/>
                  </a:lnTo>
                  <a:lnTo>
                    <a:pt x="4497131" y="69080"/>
                  </a:lnTo>
                  <a:lnTo>
                    <a:pt x="4454205" y="69101"/>
                  </a:lnTo>
                  <a:lnTo>
                    <a:pt x="4410560" y="70280"/>
                  </a:lnTo>
                  <a:lnTo>
                    <a:pt x="4363866" y="74704"/>
                  </a:lnTo>
                  <a:lnTo>
                    <a:pt x="4315817" y="77450"/>
                  </a:lnTo>
                  <a:lnTo>
                    <a:pt x="4265996" y="78670"/>
                  </a:lnTo>
                  <a:lnTo>
                    <a:pt x="4212658" y="79213"/>
                  </a:lnTo>
                  <a:lnTo>
                    <a:pt x="4160876" y="79454"/>
                  </a:lnTo>
                  <a:lnTo>
                    <a:pt x="4110565" y="79561"/>
                  </a:lnTo>
                  <a:lnTo>
                    <a:pt x="4060909" y="79608"/>
                  </a:lnTo>
                  <a:lnTo>
                    <a:pt x="4008424" y="79630"/>
                  </a:lnTo>
                  <a:lnTo>
                    <a:pt x="3955072" y="79639"/>
                  </a:lnTo>
                  <a:lnTo>
                    <a:pt x="3904063" y="79643"/>
                  </a:lnTo>
                  <a:lnTo>
                    <a:pt x="3850977" y="82765"/>
                  </a:lnTo>
                  <a:lnTo>
                    <a:pt x="3796188" y="86881"/>
                  </a:lnTo>
                  <a:lnTo>
                    <a:pt x="3740642" y="88711"/>
                  </a:lnTo>
                  <a:lnTo>
                    <a:pt x="3684759" y="89524"/>
                  </a:lnTo>
                  <a:lnTo>
                    <a:pt x="3628727" y="89886"/>
                  </a:lnTo>
                  <a:lnTo>
                    <a:pt x="3572628" y="90046"/>
                  </a:lnTo>
                  <a:lnTo>
                    <a:pt x="3516499" y="90118"/>
                  </a:lnTo>
                  <a:lnTo>
                    <a:pt x="3460358" y="90150"/>
                  </a:lnTo>
                  <a:lnTo>
                    <a:pt x="3404211" y="90164"/>
                  </a:lnTo>
                  <a:lnTo>
                    <a:pt x="3344941" y="87050"/>
                  </a:lnTo>
                  <a:lnTo>
                    <a:pt x="3282334" y="82937"/>
                  </a:lnTo>
                  <a:lnTo>
                    <a:pt x="3249261" y="81840"/>
                  </a:lnTo>
                  <a:lnTo>
                    <a:pt x="3215514" y="81109"/>
                  </a:lnTo>
                  <a:lnTo>
                    <a:pt x="3182488" y="80621"/>
                  </a:lnTo>
                  <a:lnTo>
                    <a:pt x="3149942" y="80297"/>
                  </a:lnTo>
                  <a:lnTo>
                    <a:pt x="3117716" y="80080"/>
                  </a:lnTo>
                  <a:lnTo>
                    <a:pt x="3085704" y="78766"/>
                  </a:lnTo>
                  <a:lnTo>
                    <a:pt x="3053833" y="76720"/>
                  </a:lnTo>
                  <a:lnTo>
                    <a:pt x="2990346" y="72497"/>
                  </a:lnTo>
                  <a:lnTo>
                    <a:pt x="2927035" y="70620"/>
                  </a:lnTo>
                  <a:lnTo>
                    <a:pt x="2894242" y="70119"/>
                  </a:lnTo>
                  <a:lnTo>
                    <a:pt x="2860682" y="69785"/>
                  </a:lnTo>
                  <a:lnTo>
                    <a:pt x="2826610" y="69563"/>
                  </a:lnTo>
                  <a:lnTo>
                    <a:pt x="2791027" y="68245"/>
                  </a:lnTo>
                  <a:lnTo>
                    <a:pt x="2754437" y="66196"/>
                  </a:lnTo>
                  <a:lnTo>
                    <a:pt x="2717176" y="63661"/>
                  </a:lnTo>
                  <a:lnTo>
                    <a:pt x="2680637" y="61970"/>
                  </a:lnTo>
                  <a:lnTo>
                    <a:pt x="2644579" y="60843"/>
                  </a:lnTo>
                  <a:lnTo>
                    <a:pt x="2608842" y="60092"/>
                  </a:lnTo>
                  <a:lnTo>
                    <a:pt x="2572149" y="58421"/>
                  </a:lnTo>
                  <a:lnTo>
                    <a:pt x="2534819" y="56138"/>
                  </a:lnTo>
                  <a:lnTo>
                    <a:pt x="2497064" y="53446"/>
                  </a:lnTo>
                  <a:lnTo>
                    <a:pt x="2459026" y="51651"/>
                  </a:lnTo>
                  <a:lnTo>
                    <a:pt x="2420799" y="50454"/>
                  </a:lnTo>
                  <a:lnTo>
                    <a:pt x="2382447" y="49657"/>
                  </a:lnTo>
                  <a:lnTo>
                    <a:pt x="2342840" y="47955"/>
                  </a:lnTo>
                  <a:lnTo>
                    <a:pt x="2302398" y="45651"/>
                  </a:lnTo>
                  <a:lnTo>
                    <a:pt x="2261399" y="42945"/>
                  </a:lnTo>
                  <a:lnTo>
                    <a:pt x="2221197" y="41140"/>
                  </a:lnTo>
                  <a:lnTo>
                    <a:pt x="2181529" y="39938"/>
                  </a:lnTo>
                  <a:lnTo>
                    <a:pt x="2142214" y="39136"/>
                  </a:lnTo>
                  <a:lnTo>
                    <a:pt x="2101967" y="38601"/>
                  </a:lnTo>
                  <a:lnTo>
                    <a:pt x="2061097" y="38245"/>
                  </a:lnTo>
                  <a:lnTo>
                    <a:pt x="2019813" y="38007"/>
                  </a:lnTo>
                  <a:lnTo>
                    <a:pt x="1977082" y="36679"/>
                  </a:lnTo>
                  <a:lnTo>
                    <a:pt x="1933387" y="34624"/>
                  </a:lnTo>
                  <a:lnTo>
                    <a:pt x="1889049" y="32084"/>
                  </a:lnTo>
                  <a:lnTo>
                    <a:pt x="1845452" y="29221"/>
                  </a:lnTo>
                  <a:lnTo>
                    <a:pt x="1802350" y="26142"/>
                  </a:lnTo>
                  <a:lnTo>
                    <a:pt x="1759577" y="22920"/>
                  </a:lnTo>
                  <a:lnTo>
                    <a:pt x="1715854" y="19602"/>
                  </a:lnTo>
                  <a:lnTo>
                    <a:pt x="1671497" y="16220"/>
                  </a:lnTo>
                  <a:lnTo>
                    <a:pt x="1626718" y="12796"/>
                  </a:lnTo>
                  <a:lnTo>
                    <a:pt x="1581658" y="10513"/>
                  </a:lnTo>
                  <a:lnTo>
                    <a:pt x="1536410" y="8991"/>
                  </a:lnTo>
                  <a:lnTo>
                    <a:pt x="1491037" y="7976"/>
                  </a:lnTo>
                  <a:lnTo>
                    <a:pt x="1445580" y="7300"/>
                  </a:lnTo>
                  <a:lnTo>
                    <a:pt x="1400068" y="6849"/>
                  </a:lnTo>
                  <a:lnTo>
                    <a:pt x="1354519" y="6548"/>
                  </a:lnTo>
                  <a:lnTo>
                    <a:pt x="1307775" y="5178"/>
                  </a:lnTo>
                  <a:lnTo>
                    <a:pt x="1260234" y="3095"/>
                  </a:lnTo>
                  <a:lnTo>
                    <a:pt x="1212163" y="536"/>
                  </a:lnTo>
                  <a:lnTo>
                    <a:pt x="1163738" y="0"/>
                  </a:lnTo>
                  <a:lnTo>
                    <a:pt x="1115077" y="812"/>
                  </a:lnTo>
                  <a:lnTo>
                    <a:pt x="1066259" y="2524"/>
                  </a:lnTo>
                  <a:lnTo>
                    <a:pt x="1016166" y="3665"/>
                  </a:lnTo>
                  <a:lnTo>
                    <a:pt x="965223" y="4426"/>
                  </a:lnTo>
                  <a:lnTo>
                    <a:pt x="913713" y="4933"/>
                  </a:lnTo>
                  <a:lnTo>
                    <a:pt x="862996" y="6441"/>
                  </a:lnTo>
                  <a:lnTo>
                    <a:pt x="812807" y="8616"/>
                  </a:lnTo>
                  <a:lnTo>
                    <a:pt x="762970" y="11236"/>
                  </a:lnTo>
                  <a:lnTo>
                    <a:pt x="712198" y="15322"/>
                  </a:lnTo>
                  <a:lnTo>
                    <a:pt x="660802" y="20386"/>
                  </a:lnTo>
                  <a:lnTo>
                    <a:pt x="608990" y="26101"/>
                  </a:lnTo>
                  <a:lnTo>
                    <a:pt x="556902" y="32251"/>
                  </a:lnTo>
                  <a:lnTo>
                    <a:pt x="504629" y="38691"/>
                  </a:lnTo>
                  <a:lnTo>
                    <a:pt x="452233" y="45324"/>
                  </a:lnTo>
                  <a:lnTo>
                    <a:pt x="399755" y="50916"/>
                  </a:lnTo>
                  <a:lnTo>
                    <a:pt x="347222" y="55813"/>
                  </a:lnTo>
                  <a:lnTo>
                    <a:pt x="294652" y="60248"/>
                  </a:lnTo>
                  <a:lnTo>
                    <a:pt x="246738" y="65544"/>
                  </a:lnTo>
                  <a:lnTo>
                    <a:pt x="201926" y="71415"/>
                  </a:lnTo>
                  <a:lnTo>
                    <a:pt x="159184" y="77668"/>
                  </a:lnTo>
                  <a:lnTo>
                    <a:pt x="122500" y="83007"/>
                  </a:lnTo>
                  <a:lnTo>
                    <a:pt x="59904" y="92059"/>
                  </a:lnTo>
                  <a:lnTo>
                    <a:pt x="0" y="100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514494" y="1942182"/>
            <a:ext cx="413465" cy="243072"/>
            <a:chOff x="7514494" y="1942182"/>
            <a:chExt cx="413465" cy="243072"/>
          </a:xfrm>
        </p:grpSpPr>
        <p:sp>
          <p:nvSpPr>
            <p:cNvPr id="23" name="Freeform 22"/>
            <p:cNvSpPr/>
            <p:nvPr/>
          </p:nvSpPr>
          <p:spPr>
            <a:xfrm>
              <a:off x="7514494" y="1942182"/>
              <a:ext cx="156807" cy="218547"/>
            </a:xfrm>
            <a:custGeom>
              <a:avLst/>
              <a:gdLst/>
              <a:ahLst/>
              <a:cxnLst/>
              <a:rect l="0" t="0" r="0" b="0"/>
              <a:pathLst>
                <a:path w="156807" h="218547">
                  <a:moveTo>
                    <a:pt x="118667" y="5590"/>
                  </a:moveTo>
                  <a:lnTo>
                    <a:pt x="101899" y="0"/>
                  </a:lnTo>
                  <a:lnTo>
                    <a:pt x="84308" y="376"/>
                  </a:lnTo>
                  <a:lnTo>
                    <a:pt x="65961" y="5612"/>
                  </a:lnTo>
                  <a:lnTo>
                    <a:pt x="27874" y="34593"/>
                  </a:lnTo>
                  <a:lnTo>
                    <a:pt x="12086" y="60587"/>
                  </a:lnTo>
                  <a:lnTo>
                    <a:pt x="0" y="90515"/>
                  </a:lnTo>
                  <a:lnTo>
                    <a:pt x="188" y="127199"/>
                  </a:lnTo>
                  <a:lnTo>
                    <a:pt x="11902" y="173111"/>
                  </a:lnTo>
                  <a:lnTo>
                    <a:pt x="22862" y="194687"/>
                  </a:lnTo>
                  <a:lnTo>
                    <a:pt x="38653" y="209736"/>
                  </a:lnTo>
                  <a:lnTo>
                    <a:pt x="47776" y="215387"/>
                  </a:lnTo>
                  <a:lnTo>
                    <a:pt x="67272" y="218546"/>
                  </a:lnTo>
                  <a:lnTo>
                    <a:pt x="77385" y="217750"/>
                  </a:lnTo>
                  <a:lnTo>
                    <a:pt x="94860" y="210628"/>
                  </a:lnTo>
                  <a:lnTo>
                    <a:pt x="110425" y="198493"/>
                  </a:lnTo>
                  <a:lnTo>
                    <a:pt x="146581" y="152049"/>
                  </a:lnTo>
                  <a:lnTo>
                    <a:pt x="154470" y="128394"/>
                  </a:lnTo>
                  <a:lnTo>
                    <a:pt x="156806" y="102283"/>
                  </a:lnTo>
                  <a:lnTo>
                    <a:pt x="145757" y="39048"/>
                  </a:lnTo>
                  <a:lnTo>
                    <a:pt x="140237" y="30235"/>
                  </a:lnTo>
                  <a:lnTo>
                    <a:pt x="124743" y="17323"/>
                  </a:lnTo>
                  <a:lnTo>
                    <a:pt x="118038" y="14582"/>
                  </a:lnTo>
                  <a:lnTo>
                    <a:pt x="112398" y="13924"/>
                  </a:lnTo>
                  <a:lnTo>
                    <a:pt x="97609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39711" y="1968829"/>
              <a:ext cx="188248" cy="216425"/>
            </a:xfrm>
            <a:custGeom>
              <a:avLst/>
              <a:gdLst/>
              <a:ahLst/>
              <a:cxnLst/>
              <a:rect l="0" t="0" r="0" b="0"/>
              <a:pathLst>
                <a:path w="188248" h="216425">
                  <a:moveTo>
                    <a:pt x="19792" y="0"/>
                  </a:moveTo>
                  <a:lnTo>
                    <a:pt x="5137" y="53027"/>
                  </a:lnTo>
                  <a:lnTo>
                    <a:pt x="0" y="111643"/>
                  </a:lnTo>
                  <a:lnTo>
                    <a:pt x="1449" y="158771"/>
                  </a:lnTo>
                  <a:lnTo>
                    <a:pt x="10080" y="180139"/>
                  </a:lnTo>
                  <a:lnTo>
                    <a:pt x="33681" y="205323"/>
                  </a:lnTo>
                  <a:lnTo>
                    <a:pt x="55990" y="214087"/>
                  </a:lnTo>
                  <a:lnTo>
                    <a:pt x="68491" y="216424"/>
                  </a:lnTo>
                  <a:lnTo>
                    <a:pt x="88619" y="212782"/>
                  </a:lnTo>
                  <a:lnTo>
                    <a:pt x="126194" y="191379"/>
                  </a:lnTo>
                  <a:lnTo>
                    <a:pt x="151404" y="165889"/>
                  </a:lnTo>
                  <a:lnTo>
                    <a:pt x="173692" y="130520"/>
                  </a:lnTo>
                  <a:lnTo>
                    <a:pt x="183934" y="84816"/>
                  </a:lnTo>
                  <a:lnTo>
                    <a:pt x="186330" y="57583"/>
                  </a:lnTo>
                  <a:lnTo>
                    <a:pt x="18824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60901" y="304108"/>
            <a:ext cx="1270975" cy="634613"/>
            <a:chOff x="160901" y="304108"/>
            <a:chExt cx="1270975" cy="634613"/>
          </a:xfrm>
        </p:grpSpPr>
        <p:sp>
          <p:nvSpPr>
            <p:cNvPr id="2" name="Freeform 1"/>
            <p:cNvSpPr/>
            <p:nvPr/>
          </p:nvSpPr>
          <p:spPr>
            <a:xfrm>
              <a:off x="160901" y="304108"/>
              <a:ext cx="333939" cy="630043"/>
            </a:xfrm>
            <a:custGeom>
              <a:avLst/>
              <a:gdLst/>
              <a:ahLst/>
              <a:cxnLst/>
              <a:rect l="0" t="0" r="0" b="0"/>
              <a:pathLst>
                <a:path w="333939" h="630043">
                  <a:moveTo>
                    <a:pt x="291824" y="74917"/>
                  </a:moveTo>
                  <a:lnTo>
                    <a:pt x="236737" y="25419"/>
                  </a:lnTo>
                  <a:lnTo>
                    <a:pt x="206871" y="4619"/>
                  </a:lnTo>
                  <a:lnTo>
                    <a:pt x="179978" y="0"/>
                  </a:lnTo>
                  <a:lnTo>
                    <a:pt x="149698" y="3016"/>
                  </a:lnTo>
                  <a:lnTo>
                    <a:pt x="120642" y="12156"/>
                  </a:lnTo>
                  <a:lnTo>
                    <a:pt x="98370" y="27136"/>
                  </a:lnTo>
                  <a:lnTo>
                    <a:pt x="65008" y="65349"/>
                  </a:lnTo>
                  <a:lnTo>
                    <a:pt x="35887" y="122334"/>
                  </a:lnTo>
                  <a:lnTo>
                    <a:pt x="15819" y="167995"/>
                  </a:lnTo>
                  <a:lnTo>
                    <a:pt x="3114" y="224939"/>
                  </a:lnTo>
                  <a:lnTo>
                    <a:pt x="0" y="286264"/>
                  </a:lnTo>
                  <a:lnTo>
                    <a:pt x="4796" y="347719"/>
                  </a:lnTo>
                  <a:lnTo>
                    <a:pt x="7907" y="401152"/>
                  </a:lnTo>
                  <a:lnTo>
                    <a:pt x="18846" y="458073"/>
                  </a:lnTo>
                  <a:lnTo>
                    <a:pt x="32272" y="513771"/>
                  </a:lnTo>
                  <a:lnTo>
                    <a:pt x="61141" y="569316"/>
                  </a:lnTo>
                  <a:lnTo>
                    <a:pt x="75824" y="589448"/>
                  </a:lnTo>
                  <a:lnTo>
                    <a:pt x="103822" y="612766"/>
                  </a:lnTo>
                  <a:lnTo>
                    <a:pt x="124039" y="623187"/>
                  </a:lnTo>
                  <a:lnTo>
                    <a:pt x="166331" y="630042"/>
                  </a:lnTo>
                  <a:lnTo>
                    <a:pt x="210317" y="620894"/>
                  </a:lnTo>
                  <a:lnTo>
                    <a:pt x="247397" y="603366"/>
                  </a:lnTo>
                  <a:lnTo>
                    <a:pt x="305316" y="547249"/>
                  </a:lnTo>
                  <a:lnTo>
                    <a:pt x="333938" y="52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18227" y="747523"/>
              <a:ext cx="116778" cy="191198"/>
            </a:xfrm>
            <a:custGeom>
              <a:avLst/>
              <a:gdLst/>
              <a:ahLst/>
              <a:cxnLst/>
              <a:rect l="0" t="0" r="0" b="0"/>
              <a:pathLst>
                <a:path w="116778" h="191198">
                  <a:moveTo>
                    <a:pt x="29254" y="0"/>
                  </a:moveTo>
                  <a:lnTo>
                    <a:pt x="18076" y="11178"/>
                  </a:lnTo>
                  <a:lnTo>
                    <a:pt x="5535" y="40487"/>
                  </a:lnTo>
                  <a:lnTo>
                    <a:pt x="0" y="78806"/>
                  </a:lnTo>
                  <a:lnTo>
                    <a:pt x="6535" y="125271"/>
                  </a:lnTo>
                  <a:lnTo>
                    <a:pt x="16933" y="156440"/>
                  </a:lnTo>
                  <a:lnTo>
                    <a:pt x="28068" y="173254"/>
                  </a:lnTo>
                  <a:lnTo>
                    <a:pt x="43935" y="185406"/>
                  </a:lnTo>
                  <a:lnTo>
                    <a:pt x="53079" y="190285"/>
                  </a:lnTo>
                  <a:lnTo>
                    <a:pt x="61515" y="191197"/>
                  </a:lnTo>
                  <a:lnTo>
                    <a:pt x="77128" y="185972"/>
                  </a:lnTo>
                  <a:lnTo>
                    <a:pt x="88746" y="172731"/>
                  </a:lnTo>
                  <a:lnTo>
                    <a:pt x="113159" y="115264"/>
                  </a:lnTo>
                  <a:lnTo>
                    <a:pt x="116777" y="104919"/>
                  </a:lnTo>
                  <a:lnTo>
                    <a:pt x="114557" y="84065"/>
                  </a:lnTo>
                  <a:lnTo>
                    <a:pt x="110689" y="73591"/>
                  </a:lnTo>
                  <a:lnTo>
                    <a:pt x="97033" y="58833"/>
                  </a:lnTo>
                  <a:lnTo>
                    <a:pt x="75853" y="47068"/>
                  </a:lnTo>
                  <a:lnTo>
                    <a:pt x="6084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442196"/>
              <a:ext cx="16510" cy="494841"/>
            </a:xfrm>
            <a:custGeom>
              <a:avLst/>
              <a:gdLst/>
              <a:ahLst/>
              <a:cxnLst/>
              <a:rect l="0" t="0" r="0" b="0"/>
              <a:pathLst>
                <a:path w="16510" h="4948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3120" y="221550"/>
                  </a:lnTo>
                  <a:lnTo>
                    <a:pt x="7236" y="264583"/>
                  </a:lnTo>
                  <a:lnTo>
                    <a:pt x="9065" y="311005"/>
                  </a:lnTo>
                  <a:lnTo>
                    <a:pt x="10095" y="372000"/>
                  </a:lnTo>
                  <a:lnTo>
                    <a:pt x="16509" y="435437"/>
                  </a:lnTo>
                  <a:lnTo>
                    <a:pt x="10529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463253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0" y="222992"/>
                  </a:lnTo>
                  <a:lnTo>
                    <a:pt x="0" y="284831"/>
                  </a:lnTo>
                  <a:lnTo>
                    <a:pt x="0" y="342018"/>
                  </a:lnTo>
                  <a:lnTo>
                    <a:pt x="7236" y="404168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11473" y="687886"/>
              <a:ext cx="141377" cy="211291"/>
            </a:xfrm>
            <a:custGeom>
              <a:avLst/>
              <a:gdLst/>
              <a:ahLst/>
              <a:cxnLst/>
              <a:rect l="0" t="0" r="0" b="0"/>
              <a:pathLst>
                <a:path w="141377" h="211291">
                  <a:moveTo>
                    <a:pt x="15034" y="101751"/>
                  </a:moveTo>
                  <a:lnTo>
                    <a:pt x="52512" y="93418"/>
                  </a:lnTo>
                  <a:lnTo>
                    <a:pt x="74975" y="89858"/>
                  </a:lnTo>
                  <a:lnTo>
                    <a:pt x="100775" y="74700"/>
                  </a:lnTo>
                  <a:lnTo>
                    <a:pt x="115922" y="62042"/>
                  </a:lnTo>
                  <a:lnTo>
                    <a:pt x="119728" y="53052"/>
                  </a:lnTo>
                  <a:lnTo>
                    <a:pt x="120836" y="30584"/>
                  </a:lnTo>
                  <a:lnTo>
                    <a:pt x="117154" y="21551"/>
                  </a:lnTo>
                  <a:lnTo>
                    <a:pt x="103705" y="8395"/>
                  </a:lnTo>
                  <a:lnTo>
                    <a:pt x="82909" y="1768"/>
                  </a:lnTo>
                  <a:lnTo>
                    <a:pt x="70813" y="0"/>
                  </a:lnTo>
                  <a:lnTo>
                    <a:pt x="51133" y="4276"/>
                  </a:lnTo>
                  <a:lnTo>
                    <a:pt x="42610" y="8692"/>
                  </a:lnTo>
                  <a:lnTo>
                    <a:pt x="30020" y="22956"/>
                  </a:lnTo>
                  <a:lnTo>
                    <a:pt x="8602" y="72051"/>
                  </a:lnTo>
                  <a:lnTo>
                    <a:pt x="0" y="109199"/>
                  </a:lnTo>
                  <a:lnTo>
                    <a:pt x="6389" y="153785"/>
                  </a:lnTo>
                  <a:lnTo>
                    <a:pt x="18916" y="196387"/>
                  </a:lnTo>
                  <a:lnTo>
                    <a:pt x="25811" y="203446"/>
                  </a:lnTo>
                  <a:lnTo>
                    <a:pt x="45950" y="211290"/>
                  </a:lnTo>
                  <a:lnTo>
                    <a:pt x="83596" y="210116"/>
                  </a:lnTo>
                  <a:lnTo>
                    <a:pt x="141376" y="196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2638" y="687279"/>
              <a:ext cx="118668" cy="197658"/>
            </a:xfrm>
            <a:custGeom>
              <a:avLst/>
              <a:gdLst/>
              <a:ahLst/>
              <a:cxnLst/>
              <a:rect l="0" t="0" r="0" b="0"/>
              <a:pathLst>
                <a:path w="118668" h="197658">
                  <a:moveTo>
                    <a:pt x="118667" y="18130"/>
                  </a:moveTo>
                  <a:lnTo>
                    <a:pt x="107489" y="6951"/>
                  </a:lnTo>
                  <a:lnTo>
                    <a:pt x="89522" y="1463"/>
                  </a:lnTo>
                  <a:lnTo>
                    <a:pt x="78180" y="0"/>
                  </a:lnTo>
                  <a:lnTo>
                    <a:pt x="56219" y="4613"/>
                  </a:lnTo>
                  <a:lnTo>
                    <a:pt x="27245" y="20364"/>
                  </a:lnTo>
                  <a:lnTo>
                    <a:pt x="19114" y="26638"/>
                  </a:lnTo>
                  <a:lnTo>
                    <a:pt x="6961" y="49208"/>
                  </a:lnTo>
                  <a:lnTo>
                    <a:pt x="0" y="77566"/>
                  </a:lnTo>
                  <a:lnTo>
                    <a:pt x="5063" y="130779"/>
                  </a:lnTo>
                  <a:lnTo>
                    <a:pt x="12024" y="152424"/>
                  </a:lnTo>
                  <a:lnTo>
                    <a:pt x="42204" y="192803"/>
                  </a:lnTo>
                  <a:lnTo>
                    <a:pt x="51314" y="196580"/>
                  </a:lnTo>
                  <a:lnTo>
                    <a:pt x="73914" y="197657"/>
                  </a:lnTo>
                  <a:lnTo>
                    <a:pt x="90198" y="194236"/>
                  </a:lnTo>
                  <a:lnTo>
                    <a:pt x="108139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95005" y="410611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2195" y="52050"/>
                  </a:lnTo>
                  <a:lnTo>
                    <a:pt x="650" y="101990"/>
                  </a:lnTo>
                  <a:lnTo>
                    <a:pt x="193" y="155781"/>
                  </a:lnTo>
                  <a:lnTo>
                    <a:pt x="1255" y="199088"/>
                  </a:lnTo>
                  <a:lnTo>
                    <a:pt x="5627" y="241731"/>
                  </a:lnTo>
                  <a:lnTo>
                    <a:pt x="9076" y="305201"/>
                  </a:lnTo>
                  <a:lnTo>
                    <a:pt x="10098" y="362871"/>
                  </a:lnTo>
                  <a:lnTo>
                    <a:pt x="9273" y="42284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0777" y="62118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5589"/>
                  </a:lnTo>
                  <a:lnTo>
                    <a:pt x="88420" y="17958"/>
                  </a:lnTo>
                  <a:lnTo>
                    <a:pt x="3213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21347" y="76858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1170" y="108111"/>
                  </a:lnTo>
                  <a:lnTo>
                    <a:pt x="3119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47398" y="505367"/>
            <a:ext cx="3137494" cy="673825"/>
            <a:chOff x="147398" y="505367"/>
            <a:chExt cx="3137494" cy="673825"/>
          </a:xfrm>
        </p:grpSpPr>
        <p:sp>
          <p:nvSpPr>
            <p:cNvPr id="13" name="Freeform 12"/>
            <p:cNvSpPr/>
            <p:nvPr/>
          </p:nvSpPr>
          <p:spPr>
            <a:xfrm>
              <a:off x="1516103" y="726466"/>
              <a:ext cx="73701" cy="204730"/>
            </a:xfrm>
            <a:custGeom>
              <a:avLst/>
              <a:gdLst/>
              <a:ahLst/>
              <a:cxnLst/>
              <a:rect l="0" t="0" r="0" b="0"/>
              <a:pathLst>
                <a:path w="73701" h="204730">
                  <a:moveTo>
                    <a:pt x="0" y="73699"/>
                  </a:moveTo>
                  <a:lnTo>
                    <a:pt x="17959" y="135980"/>
                  </a:lnTo>
                  <a:lnTo>
                    <a:pt x="35149" y="198307"/>
                  </a:lnTo>
                  <a:lnTo>
                    <a:pt x="39811" y="203564"/>
                  </a:lnTo>
                  <a:lnTo>
                    <a:pt x="45258" y="204729"/>
                  </a:lnTo>
                  <a:lnTo>
                    <a:pt x="51229" y="203167"/>
                  </a:lnTo>
                  <a:lnTo>
                    <a:pt x="55210" y="197446"/>
                  </a:lnTo>
                  <a:lnTo>
                    <a:pt x="60812" y="167037"/>
                  </a:lnTo>
                  <a:lnTo>
                    <a:pt x="68450" y="106715"/>
                  </a:lnTo>
                  <a:lnTo>
                    <a:pt x="72663" y="5504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63502" y="710380"/>
              <a:ext cx="178986" cy="226657"/>
            </a:xfrm>
            <a:custGeom>
              <a:avLst/>
              <a:gdLst/>
              <a:ahLst/>
              <a:cxnLst/>
              <a:rect l="0" t="0" r="0" b="0"/>
              <a:pathLst>
                <a:path w="178986" h="226657">
                  <a:moveTo>
                    <a:pt x="0" y="110842"/>
                  </a:moveTo>
                  <a:lnTo>
                    <a:pt x="53875" y="92884"/>
                  </a:lnTo>
                  <a:lnTo>
                    <a:pt x="105447" y="70104"/>
                  </a:lnTo>
                  <a:lnTo>
                    <a:pt x="112412" y="61457"/>
                  </a:lnTo>
                  <a:lnTo>
                    <a:pt x="120151" y="39370"/>
                  </a:lnTo>
                  <a:lnTo>
                    <a:pt x="119875" y="29269"/>
                  </a:lnTo>
                  <a:lnTo>
                    <a:pt x="113329" y="11806"/>
                  </a:lnTo>
                  <a:lnTo>
                    <a:pt x="105969" y="6214"/>
                  </a:lnTo>
                  <a:lnTo>
                    <a:pt x="85312" y="0"/>
                  </a:lnTo>
                  <a:lnTo>
                    <a:pt x="75592" y="683"/>
                  </a:lnTo>
                  <a:lnTo>
                    <a:pt x="58553" y="7680"/>
                  </a:lnTo>
                  <a:lnTo>
                    <a:pt x="46301" y="21709"/>
                  </a:lnTo>
                  <a:lnTo>
                    <a:pt x="38126" y="40812"/>
                  </a:lnTo>
                  <a:lnTo>
                    <a:pt x="34693" y="76704"/>
                  </a:lnTo>
                  <a:lnTo>
                    <a:pt x="46495" y="131563"/>
                  </a:lnTo>
                  <a:lnTo>
                    <a:pt x="68239" y="172777"/>
                  </a:lnTo>
                  <a:lnTo>
                    <a:pt x="98184" y="204661"/>
                  </a:lnTo>
                  <a:lnTo>
                    <a:pt x="107570" y="211993"/>
                  </a:lnTo>
                  <a:lnTo>
                    <a:pt x="130477" y="220139"/>
                  </a:lnTo>
                  <a:lnTo>
                    <a:pt x="178985" y="226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00290" y="6948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33603" y="505367"/>
              <a:ext cx="261295" cy="484312"/>
            </a:xfrm>
            <a:custGeom>
              <a:avLst/>
              <a:gdLst/>
              <a:ahLst/>
              <a:cxnLst/>
              <a:rect l="0" t="0" r="0" b="0"/>
              <a:pathLst>
                <a:path w="261295" h="484312">
                  <a:moveTo>
                    <a:pt x="40511" y="484311"/>
                  </a:moveTo>
                  <a:lnTo>
                    <a:pt x="32177" y="446833"/>
                  </a:lnTo>
                  <a:lnTo>
                    <a:pt x="30416" y="395410"/>
                  </a:lnTo>
                  <a:lnTo>
                    <a:pt x="30111" y="348526"/>
                  </a:lnTo>
                  <a:lnTo>
                    <a:pt x="24431" y="297589"/>
                  </a:lnTo>
                  <a:lnTo>
                    <a:pt x="20928" y="239863"/>
                  </a:lnTo>
                  <a:lnTo>
                    <a:pt x="12509" y="181522"/>
                  </a:lnTo>
                  <a:lnTo>
                    <a:pt x="6513" y="126150"/>
                  </a:lnTo>
                  <a:lnTo>
                    <a:pt x="0" y="70152"/>
                  </a:lnTo>
                  <a:lnTo>
                    <a:pt x="1805" y="63146"/>
                  </a:lnTo>
                  <a:lnTo>
                    <a:pt x="5348" y="60815"/>
                  </a:lnTo>
                  <a:lnTo>
                    <a:pt x="10050" y="61600"/>
                  </a:lnTo>
                  <a:lnTo>
                    <a:pt x="14354" y="66803"/>
                  </a:lnTo>
                  <a:lnTo>
                    <a:pt x="38031" y="128847"/>
                  </a:lnTo>
                  <a:lnTo>
                    <a:pt x="65584" y="191395"/>
                  </a:lnTo>
                  <a:lnTo>
                    <a:pt x="93297" y="248897"/>
                  </a:lnTo>
                  <a:lnTo>
                    <a:pt x="120006" y="311067"/>
                  </a:lnTo>
                  <a:lnTo>
                    <a:pt x="151880" y="371062"/>
                  </a:lnTo>
                  <a:lnTo>
                    <a:pt x="187786" y="427500"/>
                  </a:lnTo>
                  <a:lnTo>
                    <a:pt x="194847" y="435909"/>
                  </a:lnTo>
                  <a:lnTo>
                    <a:pt x="203063" y="440345"/>
                  </a:lnTo>
                  <a:lnTo>
                    <a:pt x="221551" y="442154"/>
                  </a:lnTo>
                  <a:lnTo>
                    <a:pt x="229054" y="437489"/>
                  </a:lnTo>
                  <a:lnTo>
                    <a:pt x="240511" y="419828"/>
                  </a:lnTo>
                  <a:lnTo>
                    <a:pt x="256228" y="377597"/>
                  </a:lnTo>
                  <a:lnTo>
                    <a:pt x="260546" y="322289"/>
                  </a:lnTo>
                  <a:lnTo>
                    <a:pt x="261294" y="269408"/>
                  </a:lnTo>
                  <a:lnTo>
                    <a:pt x="258396" y="209287"/>
                  </a:lnTo>
                  <a:lnTo>
                    <a:pt x="253248" y="147019"/>
                  </a:lnTo>
                  <a:lnTo>
                    <a:pt x="248603" y="90355"/>
                  </a:lnTo>
                  <a:lnTo>
                    <a:pt x="242142" y="29287"/>
                  </a:lnTo>
                  <a:lnTo>
                    <a:pt x="2405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2677" y="752462"/>
              <a:ext cx="107422" cy="188284"/>
            </a:xfrm>
            <a:custGeom>
              <a:avLst/>
              <a:gdLst/>
              <a:ahLst/>
              <a:cxnLst/>
              <a:rect l="0" t="0" r="0" b="0"/>
              <a:pathLst>
                <a:path w="107422" h="188284">
                  <a:moveTo>
                    <a:pt x="100991" y="5589"/>
                  </a:moveTo>
                  <a:lnTo>
                    <a:pt x="84223" y="0"/>
                  </a:lnTo>
                  <a:lnTo>
                    <a:pt x="66632" y="3495"/>
                  </a:lnTo>
                  <a:lnTo>
                    <a:pt x="40118" y="18617"/>
                  </a:lnTo>
                  <a:lnTo>
                    <a:pt x="24803" y="33606"/>
                  </a:lnTo>
                  <a:lnTo>
                    <a:pt x="10198" y="55866"/>
                  </a:lnTo>
                  <a:lnTo>
                    <a:pt x="0" y="94706"/>
                  </a:lnTo>
                  <a:lnTo>
                    <a:pt x="2567" y="135849"/>
                  </a:lnTo>
                  <a:lnTo>
                    <a:pt x="16327" y="172087"/>
                  </a:lnTo>
                  <a:lnTo>
                    <a:pt x="24661" y="179759"/>
                  </a:lnTo>
                  <a:lnTo>
                    <a:pt x="46399" y="188283"/>
                  </a:lnTo>
                  <a:lnTo>
                    <a:pt x="56408" y="188216"/>
                  </a:lnTo>
                  <a:lnTo>
                    <a:pt x="73767" y="181903"/>
                  </a:lnTo>
                  <a:lnTo>
                    <a:pt x="96694" y="165195"/>
                  </a:lnTo>
                  <a:lnTo>
                    <a:pt x="104930" y="145935"/>
                  </a:lnTo>
                  <a:lnTo>
                    <a:pt x="107421" y="122948"/>
                  </a:lnTo>
                  <a:lnTo>
                    <a:pt x="104629" y="101032"/>
                  </a:lnTo>
                  <a:lnTo>
                    <a:pt x="90890" y="68964"/>
                  </a:lnTo>
                  <a:lnTo>
                    <a:pt x="78565" y="54033"/>
                  </a:lnTo>
                  <a:lnTo>
                    <a:pt x="58877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17611" y="789637"/>
              <a:ext cx="118460" cy="160717"/>
            </a:xfrm>
            <a:custGeom>
              <a:avLst/>
              <a:gdLst/>
              <a:ahLst/>
              <a:cxnLst/>
              <a:rect l="0" t="0" r="0" b="0"/>
              <a:pathLst>
                <a:path w="118460" h="160717">
                  <a:moveTo>
                    <a:pt x="19756" y="0"/>
                  </a:moveTo>
                  <a:lnTo>
                    <a:pt x="5285" y="34792"/>
                  </a:lnTo>
                  <a:lnTo>
                    <a:pt x="0" y="93657"/>
                  </a:lnTo>
                  <a:lnTo>
                    <a:pt x="1617" y="120004"/>
                  </a:lnTo>
                  <a:lnTo>
                    <a:pt x="10135" y="139513"/>
                  </a:lnTo>
                  <a:lnTo>
                    <a:pt x="24839" y="152863"/>
                  </a:lnTo>
                  <a:lnTo>
                    <a:pt x="33673" y="158060"/>
                  </a:lnTo>
                  <a:lnTo>
                    <a:pt x="52848" y="160716"/>
                  </a:lnTo>
                  <a:lnTo>
                    <a:pt x="62874" y="159787"/>
                  </a:lnTo>
                  <a:lnTo>
                    <a:pt x="80254" y="149395"/>
                  </a:lnTo>
                  <a:lnTo>
                    <a:pt x="94608" y="133078"/>
                  </a:lnTo>
                  <a:lnTo>
                    <a:pt x="117250" y="83729"/>
                  </a:lnTo>
                  <a:lnTo>
                    <a:pt x="118459" y="62949"/>
                  </a:lnTo>
                  <a:lnTo>
                    <a:pt x="1145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95295" y="726163"/>
              <a:ext cx="189314" cy="295102"/>
            </a:xfrm>
            <a:custGeom>
              <a:avLst/>
              <a:gdLst/>
              <a:ahLst/>
              <a:cxnLst/>
              <a:rect l="0" t="0" r="0" b="0"/>
              <a:pathLst>
                <a:path w="189314" h="295102">
                  <a:moveTo>
                    <a:pt x="0" y="95059"/>
                  </a:moveTo>
                  <a:lnTo>
                    <a:pt x="15641" y="121446"/>
                  </a:lnTo>
                  <a:lnTo>
                    <a:pt x="31209" y="173624"/>
                  </a:lnTo>
                  <a:lnTo>
                    <a:pt x="34928" y="196658"/>
                  </a:lnTo>
                  <a:lnTo>
                    <a:pt x="32644" y="197886"/>
                  </a:lnTo>
                  <a:lnTo>
                    <a:pt x="28781" y="195196"/>
                  </a:lnTo>
                  <a:lnTo>
                    <a:pt x="24490" y="179729"/>
                  </a:lnTo>
                  <a:lnTo>
                    <a:pt x="21735" y="126082"/>
                  </a:lnTo>
                  <a:lnTo>
                    <a:pt x="28426" y="74801"/>
                  </a:lnTo>
                  <a:lnTo>
                    <a:pt x="32989" y="36934"/>
                  </a:lnTo>
                  <a:lnTo>
                    <a:pt x="42348" y="18143"/>
                  </a:lnTo>
                  <a:lnTo>
                    <a:pt x="60545" y="5112"/>
                  </a:lnTo>
                  <a:lnTo>
                    <a:pt x="71949" y="0"/>
                  </a:lnTo>
                  <a:lnTo>
                    <a:pt x="83061" y="101"/>
                  </a:lnTo>
                  <a:lnTo>
                    <a:pt x="104766" y="9572"/>
                  </a:lnTo>
                  <a:lnTo>
                    <a:pt x="131128" y="34635"/>
                  </a:lnTo>
                  <a:lnTo>
                    <a:pt x="165042" y="84893"/>
                  </a:lnTo>
                  <a:lnTo>
                    <a:pt x="184384" y="139561"/>
                  </a:lnTo>
                  <a:lnTo>
                    <a:pt x="188500" y="199083"/>
                  </a:lnTo>
                  <a:lnTo>
                    <a:pt x="189313" y="256247"/>
                  </a:lnTo>
                  <a:lnTo>
                    <a:pt x="186305" y="275103"/>
                  </a:lnTo>
                  <a:lnTo>
                    <a:pt x="178984" y="295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7398" y="1063378"/>
              <a:ext cx="2653183" cy="115814"/>
            </a:xfrm>
            <a:custGeom>
              <a:avLst/>
              <a:gdLst/>
              <a:ahLst/>
              <a:cxnLst/>
              <a:rect l="0" t="0" r="0" b="0"/>
              <a:pathLst>
                <a:path w="2653183" h="115814">
                  <a:moveTo>
                    <a:pt x="2653182" y="31585"/>
                  </a:moveTo>
                  <a:lnTo>
                    <a:pt x="2625626" y="24350"/>
                  </a:lnTo>
                  <a:lnTo>
                    <a:pt x="2566284" y="21707"/>
                  </a:lnTo>
                  <a:lnTo>
                    <a:pt x="2515520" y="21249"/>
                  </a:lnTo>
                  <a:lnTo>
                    <a:pt x="2457143" y="15506"/>
                  </a:lnTo>
                  <a:lnTo>
                    <a:pt x="2402242" y="10342"/>
                  </a:lnTo>
                  <a:lnTo>
                    <a:pt x="2339405" y="2389"/>
                  </a:lnTo>
                  <a:lnTo>
                    <a:pt x="2281585" y="472"/>
                  </a:lnTo>
                  <a:lnTo>
                    <a:pt x="2233593" y="140"/>
                  </a:lnTo>
                  <a:lnTo>
                    <a:pt x="2172210" y="27"/>
                  </a:lnTo>
                  <a:lnTo>
                    <a:pt x="2122157" y="8"/>
                  </a:lnTo>
                  <a:lnTo>
                    <a:pt x="2070282" y="2"/>
                  </a:lnTo>
                  <a:lnTo>
                    <a:pt x="2017867" y="1"/>
                  </a:lnTo>
                  <a:lnTo>
                    <a:pt x="1965292" y="0"/>
                  </a:lnTo>
                  <a:lnTo>
                    <a:pt x="1912669" y="0"/>
                  </a:lnTo>
                  <a:lnTo>
                    <a:pt x="1860033" y="1170"/>
                  </a:lnTo>
                  <a:lnTo>
                    <a:pt x="1807392" y="7235"/>
                  </a:lnTo>
                  <a:lnTo>
                    <a:pt x="1754750" y="9553"/>
                  </a:lnTo>
                  <a:lnTo>
                    <a:pt x="1704447" y="11409"/>
                  </a:lnTo>
                  <a:lnTo>
                    <a:pt x="1645465" y="18804"/>
                  </a:lnTo>
                  <a:lnTo>
                    <a:pt x="1590698" y="20389"/>
                  </a:lnTo>
                  <a:lnTo>
                    <a:pt x="1530969" y="26514"/>
                  </a:lnTo>
                  <a:lnTo>
                    <a:pt x="1485153" y="30083"/>
                  </a:lnTo>
                  <a:lnTo>
                    <a:pt x="1428945" y="31140"/>
                  </a:lnTo>
                  <a:lnTo>
                    <a:pt x="1367837" y="31453"/>
                  </a:lnTo>
                  <a:lnTo>
                    <a:pt x="1316455" y="31546"/>
                  </a:lnTo>
                  <a:lnTo>
                    <a:pt x="1260417" y="31574"/>
                  </a:lnTo>
                  <a:lnTo>
                    <a:pt x="1210538" y="31582"/>
                  </a:lnTo>
                  <a:lnTo>
                    <a:pt x="1149355" y="31584"/>
                  </a:lnTo>
                  <a:lnTo>
                    <a:pt x="1103150" y="31585"/>
                  </a:lnTo>
                  <a:lnTo>
                    <a:pt x="1055319" y="32755"/>
                  </a:lnTo>
                  <a:lnTo>
                    <a:pt x="1006764" y="37174"/>
                  </a:lnTo>
                  <a:lnTo>
                    <a:pt x="957888" y="39918"/>
                  </a:lnTo>
                  <a:lnTo>
                    <a:pt x="912379" y="41138"/>
                  </a:lnTo>
                  <a:lnTo>
                    <a:pt x="856941" y="42995"/>
                  </a:lnTo>
                  <a:lnTo>
                    <a:pt x="793722" y="49264"/>
                  </a:lnTo>
                  <a:lnTo>
                    <a:pt x="743795" y="51641"/>
                  </a:lnTo>
                  <a:lnTo>
                    <a:pt x="685003" y="55564"/>
                  </a:lnTo>
                  <a:lnTo>
                    <a:pt x="628329" y="61668"/>
                  </a:lnTo>
                  <a:lnTo>
                    <a:pt x="564839" y="62874"/>
                  </a:lnTo>
                  <a:lnTo>
                    <a:pt x="506024" y="63112"/>
                  </a:lnTo>
                  <a:lnTo>
                    <a:pt x="449346" y="68748"/>
                  </a:lnTo>
                  <a:lnTo>
                    <a:pt x="393090" y="72721"/>
                  </a:lnTo>
                  <a:lnTo>
                    <a:pt x="336917" y="76626"/>
                  </a:lnTo>
                  <a:lnTo>
                    <a:pt x="280761" y="82726"/>
                  </a:lnTo>
                  <a:lnTo>
                    <a:pt x="221099" y="91167"/>
                  </a:lnTo>
                  <a:lnTo>
                    <a:pt x="158448" y="94863"/>
                  </a:lnTo>
                  <a:lnTo>
                    <a:pt x="96081" y="101677"/>
                  </a:lnTo>
                  <a:lnTo>
                    <a:pt x="43547" y="10538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16435" y="810694"/>
              <a:ext cx="168457" cy="6067"/>
            </a:xfrm>
            <a:custGeom>
              <a:avLst/>
              <a:gdLst/>
              <a:ahLst/>
              <a:cxnLst/>
              <a:rect l="0" t="0" r="0" b="0"/>
              <a:pathLst>
                <a:path w="168457" h="6067">
                  <a:moveTo>
                    <a:pt x="168456" y="0"/>
                  </a:moveTo>
                  <a:lnTo>
                    <a:pt x="136004" y="6066"/>
                  </a:lnTo>
                  <a:lnTo>
                    <a:pt x="72935" y="1030"/>
                  </a:lnTo>
                  <a:lnTo>
                    <a:pt x="12840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402773" y="505367"/>
            <a:ext cx="6565817" cy="1020593"/>
            <a:chOff x="3402773" y="505367"/>
            <a:chExt cx="6565817" cy="1020593"/>
          </a:xfrm>
        </p:grpSpPr>
        <p:sp>
          <p:nvSpPr>
            <p:cNvPr id="23" name="Freeform 22"/>
            <p:cNvSpPr/>
            <p:nvPr/>
          </p:nvSpPr>
          <p:spPr>
            <a:xfrm>
              <a:off x="3402773" y="505367"/>
              <a:ext cx="392395" cy="621183"/>
            </a:xfrm>
            <a:custGeom>
              <a:avLst/>
              <a:gdLst/>
              <a:ahLst/>
              <a:cxnLst/>
              <a:rect l="0" t="0" r="0" b="0"/>
              <a:pathLst>
                <a:path w="392395" h="621183">
                  <a:moveTo>
                    <a:pt x="103216" y="621182"/>
                  </a:moveTo>
                  <a:lnTo>
                    <a:pt x="94151" y="562565"/>
                  </a:lnTo>
                  <a:lnTo>
                    <a:pt x="84571" y="509561"/>
                  </a:lnTo>
                  <a:lnTo>
                    <a:pt x="71414" y="457843"/>
                  </a:lnTo>
                  <a:lnTo>
                    <a:pt x="57550" y="403174"/>
                  </a:lnTo>
                  <a:lnTo>
                    <a:pt x="44716" y="340599"/>
                  </a:lnTo>
                  <a:lnTo>
                    <a:pt x="40260" y="285752"/>
                  </a:lnTo>
                  <a:lnTo>
                    <a:pt x="28866" y="224641"/>
                  </a:lnTo>
                  <a:lnTo>
                    <a:pt x="18796" y="169506"/>
                  </a:lnTo>
                  <a:lnTo>
                    <a:pt x="4912" y="109652"/>
                  </a:lnTo>
                  <a:lnTo>
                    <a:pt x="0" y="69405"/>
                  </a:lnTo>
                  <a:lnTo>
                    <a:pt x="1650" y="64987"/>
                  </a:lnTo>
                  <a:lnTo>
                    <a:pt x="5090" y="66722"/>
                  </a:lnTo>
                  <a:lnTo>
                    <a:pt x="27421" y="103127"/>
                  </a:lnTo>
                  <a:lnTo>
                    <a:pt x="52955" y="157644"/>
                  </a:lnTo>
                  <a:lnTo>
                    <a:pt x="84709" y="211164"/>
                  </a:lnTo>
                  <a:lnTo>
                    <a:pt x="123685" y="272433"/>
                  </a:lnTo>
                  <a:lnTo>
                    <a:pt x="166336" y="333678"/>
                  </a:lnTo>
                  <a:lnTo>
                    <a:pt x="179233" y="351852"/>
                  </a:lnTo>
                  <a:lnTo>
                    <a:pt x="206452" y="409575"/>
                  </a:lnTo>
                  <a:lnTo>
                    <a:pt x="234526" y="451351"/>
                  </a:lnTo>
                  <a:lnTo>
                    <a:pt x="266415" y="486466"/>
                  </a:lnTo>
                  <a:lnTo>
                    <a:pt x="290261" y="521262"/>
                  </a:lnTo>
                  <a:lnTo>
                    <a:pt x="345412" y="579003"/>
                  </a:lnTo>
                  <a:lnTo>
                    <a:pt x="352418" y="586044"/>
                  </a:lnTo>
                  <a:lnTo>
                    <a:pt x="360598" y="589568"/>
                  </a:lnTo>
                  <a:lnTo>
                    <a:pt x="379045" y="590363"/>
                  </a:lnTo>
                  <a:lnTo>
                    <a:pt x="385368" y="584259"/>
                  </a:lnTo>
                  <a:lnTo>
                    <a:pt x="392394" y="561878"/>
                  </a:lnTo>
                  <a:lnTo>
                    <a:pt x="388499" y="499850"/>
                  </a:lnTo>
                  <a:lnTo>
                    <a:pt x="380897" y="449791"/>
                  </a:lnTo>
                  <a:lnTo>
                    <a:pt x="374616" y="393481"/>
                  </a:lnTo>
                  <a:lnTo>
                    <a:pt x="368854" y="346654"/>
                  </a:lnTo>
                  <a:lnTo>
                    <a:pt x="364028" y="290276"/>
                  </a:lnTo>
                  <a:lnTo>
                    <a:pt x="355189" y="237696"/>
                  </a:lnTo>
                  <a:lnTo>
                    <a:pt x="348280" y="183903"/>
                  </a:lnTo>
                  <a:lnTo>
                    <a:pt x="343114" y="132089"/>
                  </a:lnTo>
                  <a:lnTo>
                    <a:pt x="337294" y="78522"/>
                  </a:lnTo>
                  <a:lnTo>
                    <a:pt x="335570" y="36134"/>
                  </a:lnTo>
                  <a:lnTo>
                    <a:pt x="3348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66395" y="863139"/>
              <a:ext cx="197606" cy="250554"/>
            </a:xfrm>
            <a:custGeom>
              <a:avLst/>
              <a:gdLst/>
              <a:ahLst/>
              <a:cxnLst/>
              <a:rect l="0" t="0" r="0" b="0"/>
              <a:pathLst>
                <a:path w="197606" h="250554">
                  <a:moveTo>
                    <a:pt x="123905" y="84425"/>
                  </a:moveTo>
                  <a:lnTo>
                    <a:pt x="95224" y="22167"/>
                  </a:lnTo>
                  <a:lnTo>
                    <a:pt x="83472" y="5672"/>
                  </a:lnTo>
                  <a:lnTo>
                    <a:pt x="74723" y="1508"/>
                  </a:lnTo>
                  <a:lnTo>
                    <a:pt x="52523" y="0"/>
                  </a:lnTo>
                  <a:lnTo>
                    <a:pt x="42392" y="4745"/>
                  </a:lnTo>
                  <a:lnTo>
                    <a:pt x="24896" y="22496"/>
                  </a:lnTo>
                  <a:lnTo>
                    <a:pt x="15560" y="52222"/>
                  </a:lnTo>
                  <a:lnTo>
                    <a:pt x="3978" y="111729"/>
                  </a:lnTo>
                  <a:lnTo>
                    <a:pt x="0" y="166854"/>
                  </a:lnTo>
                  <a:lnTo>
                    <a:pt x="7514" y="213484"/>
                  </a:lnTo>
                  <a:lnTo>
                    <a:pt x="17974" y="238881"/>
                  </a:lnTo>
                  <a:lnTo>
                    <a:pt x="25208" y="245887"/>
                  </a:lnTo>
                  <a:lnTo>
                    <a:pt x="33540" y="249388"/>
                  </a:lnTo>
                  <a:lnTo>
                    <a:pt x="42605" y="250553"/>
                  </a:lnTo>
                  <a:lnTo>
                    <a:pt x="50988" y="247819"/>
                  </a:lnTo>
                  <a:lnTo>
                    <a:pt x="66541" y="235424"/>
                  </a:lnTo>
                  <a:lnTo>
                    <a:pt x="82862" y="203125"/>
                  </a:lnTo>
                  <a:lnTo>
                    <a:pt x="90452" y="143054"/>
                  </a:lnTo>
                  <a:lnTo>
                    <a:pt x="91490" y="113602"/>
                  </a:lnTo>
                  <a:lnTo>
                    <a:pt x="92936" y="108556"/>
                  </a:lnTo>
                  <a:lnTo>
                    <a:pt x="95070" y="109871"/>
                  </a:lnTo>
                  <a:lnTo>
                    <a:pt x="126112" y="169526"/>
                  </a:lnTo>
                  <a:lnTo>
                    <a:pt x="143147" y="194908"/>
                  </a:lnTo>
                  <a:lnTo>
                    <a:pt x="168600" y="211657"/>
                  </a:lnTo>
                  <a:lnTo>
                    <a:pt x="197605" y="221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74528" y="881657"/>
              <a:ext cx="400084" cy="202977"/>
            </a:xfrm>
            <a:custGeom>
              <a:avLst/>
              <a:gdLst/>
              <a:ahLst/>
              <a:cxnLst/>
              <a:rect l="0" t="0" r="0" b="0"/>
              <a:pathLst>
                <a:path w="400084" h="202977">
                  <a:moveTo>
                    <a:pt x="0" y="34322"/>
                  </a:moveTo>
                  <a:lnTo>
                    <a:pt x="5590" y="96414"/>
                  </a:lnTo>
                  <a:lnTo>
                    <a:pt x="21331" y="149993"/>
                  </a:lnTo>
                  <a:lnTo>
                    <a:pt x="28547" y="184798"/>
                  </a:lnTo>
                  <a:lnTo>
                    <a:pt x="29066" y="202976"/>
                  </a:lnTo>
                  <a:lnTo>
                    <a:pt x="27566" y="202910"/>
                  </a:lnTo>
                  <a:lnTo>
                    <a:pt x="25396" y="199356"/>
                  </a:lnTo>
                  <a:lnTo>
                    <a:pt x="13295" y="135921"/>
                  </a:lnTo>
                  <a:lnTo>
                    <a:pt x="5486" y="79867"/>
                  </a:lnTo>
                  <a:lnTo>
                    <a:pt x="7215" y="40278"/>
                  </a:lnTo>
                  <a:lnTo>
                    <a:pt x="11829" y="32443"/>
                  </a:lnTo>
                  <a:lnTo>
                    <a:pt x="18414" y="28390"/>
                  </a:lnTo>
                  <a:lnTo>
                    <a:pt x="26314" y="26858"/>
                  </a:lnTo>
                  <a:lnTo>
                    <a:pt x="33921" y="29346"/>
                  </a:lnTo>
                  <a:lnTo>
                    <a:pt x="48611" y="41469"/>
                  </a:lnTo>
                  <a:lnTo>
                    <a:pt x="70036" y="68025"/>
                  </a:lnTo>
                  <a:lnTo>
                    <a:pt x="93812" y="127162"/>
                  </a:lnTo>
                  <a:lnTo>
                    <a:pt x="97636" y="138329"/>
                  </a:lnTo>
                  <a:lnTo>
                    <a:pt x="100186" y="139925"/>
                  </a:lnTo>
                  <a:lnTo>
                    <a:pt x="103018" y="126100"/>
                  </a:lnTo>
                  <a:lnTo>
                    <a:pt x="106007" y="71905"/>
                  </a:lnTo>
                  <a:lnTo>
                    <a:pt x="114728" y="37269"/>
                  </a:lnTo>
                  <a:lnTo>
                    <a:pt x="125470" y="19644"/>
                  </a:lnTo>
                  <a:lnTo>
                    <a:pt x="132779" y="15178"/>
                  </a:lnTo>
                  <a:lnTo>
                    <a:pt x="150260" y="13335"/>
                  </a:lnTo>
                  <a:lnTo>
                    <a:pt x="169728" y="22655"/>
                  </a:lnTo>
                  <a:lnTo>
                    <a:pt x="187738" y="38495"/>
                  </a:lnTo>
                  <a:lnTo>
                    <a:pt x="204455" y="68314"/>
                  </a:lnTo>
                  <a:lnTo>
                    <a:pt x="224265" y="127778"/>
                  </a:lnTo>
                  <a:lnTo>
                    <a:pt x="242110" y="181550"/>
                  </a:lnTo>
                  <a:lnTo>
                    <a:pt x="246815" y="195683"/>
                  </a:lnTo>
                  <a:lnTo>
                    <a:pt x="245006" y="190266"/>
                  </a:lnTo>
                  <a:lnTo>
                    <a:pt x="248589" y="167485"/>
                  </a:lnTo>
                  <a:lnTo>
                    <a:pt x="268686" y="129516"/>
                  </a:lnTo>
                  <a:lnTo>
                    <a:pt x="281633" y="113285"/>
                  </a:lnTo>
                  <a:lnTo>
                    <a:pt x="307665" y="96583"/>
                  </a:lnTo>
                  <a:lnTo>
                    <a:pt x="355158" y="73659"/>
                  </a:lnTo>
                  <a:lnTo>
                    <a:pt x="385490" y="47811"/>
                  </a:lnTo>
                  <a:lnTo>
                    <a:pt x="389184" y="39805"/>
                  </a:lnTo>
                  <a:lnTo>
                    <a:pt x="390170" y="21551"/>
                  </a:lnTo>
                  <a:lnTo>
                    <a:pt x="386455" y="14110"/>
                  </a:lnTo>
                  <a:lnTo>
                    <a:pt x="372969" y="2722"/>
                  </a:lnTo>
                  <a:lnTo>
                    <a:pt x="352158" y="0"/>
                  </a:lnTo>
                  <a:lnTo>
                    <a:pt x="329650" y="3860"/>
                  </a:lnTo>
                  <a:lnTo>
                    <a:pt x="311848" y="13374"/>
                  </a:lnTo>
                  <a:lnTo>
                    <a:pt x="299256" y="31641"/>
                  </a:lnTo>
                  <a:lnTo>
                    <a:pt x="290930" y="55357"/>
                  </a:lnTo>
                  <a:lnTo>
                    <a:pt x="285585" y="111830"/>
                  </a:lnTo>
                  <a:lnTo>
                    <a:pt x="287194" y="142469"/>
                  </a:lnTo>
                  <a:lnTo>
                    <a:pt x="295708" y="167785"/>
                  </a:lnTo>
                  <a:lnTo>
                    <a:pt x="313530" y="187616"/>
                  </a:lnTo>
                  <a:lnTo>
                    <a:pt x="324834" y="196179"/>
                  </a:lnTo>
                  <a:lnTo>
                    <a:pt x="349871" y="202575"/>
                  </a:lnTo>
                  <a:lnTo>
                    <a:pt x="400083" y="202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3562" y="855929"/>
              <a:ext cx="176812" cy="231630"/>
            </a:xfrm>
            <a:custGeom>
              <a:avLst/>
              <a:gdLst/>
              <a:ahLst/>
              <a:cxnLst/>
              <a:rect l="0" t="0" r="0" b="0"/>
              <a:pathLst>
                <a:path w="176812" h="231630">
                  <a:moveTo>
                    <a:pt x="121091" y="17936"/>
                  </a:moveTo>
                  <a:lnTo>
                    <a:pt x="109912" y="6757"/>
                  </a:lnTo>
                  <a:lnTo>
                    <a:pt x="91946" y="1269"/>
                  </a:lnTo>
                  <a:lnTo>
                    <a:pt x="68363" y="0"/>
                  </a:lnTo>
                  <a:lnTo>
                    <a:pt x="31118" y="7032"/>
                  </a:lnTo>
                  <a:lnTo>
                    <a:pt x="12472" y="17379"/>
                  </a:lnTo>
                  <a:lnTo>
                    <a:pt x="6565" y="25754"/>
                  </a:lnTo>
                  <a:lnTo>
                    <a:pt x="0" y="47537"/>
                  </a:lnTo>
                  <a:lnTo>
                    <a:pt x="589" y="57557"/>
                  </a:lnTo>
                  <a:lnTo>
                    <a:pt x="7483" y="74930"/>
                  </a:lnTo>
                  <a:lnTo>
                    <a:pt x="21465" y="87330"/>
                  </a:lnTo>
                  <a:lnTo>
                    <a:pt x="40548" y="95571"/>
                  </a:lnTo>
                  <a:lnTo>
                    <a:pt x="98902" y="106885"/>
                  </a:lnTo>
                  <a:lnTo>
                    <a:pt x="140754" y="121120"/>
                  </a:lnTo>
                  <a:lnTo>
                    <a:pt x="157516" y="132426"/>
                  </a:lnTo>
                  <a:lnTo>
                    <a:pt x="169645" y="148369"/>
                  </a:lnTo>
                  <a:lnTo>
                    <a:pt x="174518" y="157534"/>
                  </a:lnTo>
                  <a:lnTo>
                    <a:pt x="176811" y="177075"/>
                  </a:lnTo>
                  <a:lnTo>
                    <a:pt x="172761" y="196289"/>
                  </a:lnTo>
                  <a:lnTo>
                    <a:pt x="163163" y="212628"/>
                  </a:lnTo>
                  <a:lnTo>
                    <a:pt x="147978" y="224568"/>
                  </a:lnTo>
                  <a:lnTo>
                    <a:pt x="139016" y="229390"/>
                  </a:lnTo>
                  <a:lnTo>
                    <a:pt x="119698" y="231629"/>
                  </a:lnTo>
                  <a:lnTo>
                    <a:pt x="61029" y="220511"/>
                  </a:lnTo>
                  <a:lnTo>
                    <a:pt x="22659" y="207256"/>
                  </a:lnTo>
                  <a:lnTo>
                    <a:pt x="5277" y="19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3906" y="904933"/>
              <a:ext cx="261929" cy="221910"/>
            </a:xfrm>
            <a:custGeom>
              <a:avLst/>
              <a:gdLst/>
              <a:ahLst/>
              <a:cxnLst/>
              <a:rect l="0" t="0" r="0" b="0"/>
              <a:pathLst>
                <a:path w="261929" h="221910">
                  <a:moveTo>
                    <a:pt x="177700" y="105802"/>
                  </a:moveTo>
                  <a:lnTo>
                    <a:pt x="158572" y="45862"/>
                  </a:lnTo>
                  <a:lnTo>
                    <a:pt x="147362" y="28079"/>
                  </a:lnTo>
                  <a:lnTo>
                    <a:pt x="122307" y="4914"/>
                  </a:lnTo>
                  <a:lnTo>
                    <a:pt x="112696" y="1109"/>
                  </a:lnTo>
                  <a:lnTo>
                    <a:pt x="92657" y="0"/>
                  </a:lnTo>
                  <a:lnTo>
                    <a:pt x="61645" y="11543"/>
                  </a:lnTo>
                  <a:lnTo>
                    <a:pt x="35819" y="35370"/>
                  </a:lnTo>
                  <a:lnTo>
                    <a:pt x="13349" y="70245"/>
                  </a:lnTo>
                  <a:lnTo>
                    <a:pt x="3051" y="110215"/>
                  </a:lnTo>
                  <a:lnTo>
                    <a:pt x="0" y="157283"/>
                  </a:lnTo>
                  <a:lnTo>
                    <a:pt x="5525" y="181715"/>
                  </a:lnTo>
                  <a:lnTo>
                    <a:pt x="21790" y="208623"/>
                  </a:lnTo>
                  <a:lnTo>
                    <a:pt x="28137" y="216464"/>
                  </a:lnTo>
                  <a:lnTo>
                    <a:pt x="35877" y="220521"/>
                  </a:lnTo>
                  <a:lnTo>
                    <a:pt x="53836" y="221909"/>
                  </a:lnTo>
                  <a:lnTo>
                    <a:pt x="83678" y="216113"/>
                  </a:lnTo>
                  <a:lnTo>
                    <a:pt x="101207" y="200843"/>
                  </a:lnTo>
                  <a:lnTo>
                    <a:pt x="115627" y="178458"/>
                  </a:lnTo>
                  <a:lnTo>
                    <a:pt x="129152" y="139548"/>
                  </a:lnTo>
                  <a:lnTo>
                    <a:pt x="132727" y="112222"/>
                  </a:lnTo>
                  <a:lnTo>
                    <a:pt x="134850" y="107742"/>
                  </a:lnTo>
                  <a:lnTo>
                    <a:pt x="137435" y="109435"/>
                  </a:lnTo>
                  <a:lnTo>
                    <a:pt x="165850" y="169802"/>
                  </a:lnTo>
                  <a:lnTo>
                    <a:pt x="181792" y="184160"/>
                  </a:lnTo>
                  <a:lnTo>
                    <a:pt x="201746" y="193270"/>
                  </a:lnTo>
                  <a:lnTo>
                    <a:pt x="261928" y="200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95875" y="954794"/>
              <a:ext cx="283653" cy="371797"/>
            </a:xfrm>
            <a:custGeom>
              <a:avLst/>
              <a:gdLst/>
              <a:ahLst/>
              <a:cxnLst/>
              <a:rect l="0" t="0" r="0" b="0"/>
              <a:pathLst>
                <a:path w="283653" h="371797">
                  <a:moveTo>
                    <a:pt x="252684" y="87527"/>
                  </a:moveTo>
                  <a:lnTo>
                    <a:pt x="243109" y="56245"/>
                  </a:lnTo>
                  <a:lnTo>
                    <a:pt x="213281" y="17839"/>
                  </a:lnTo>
                  <a:lnTo>
                    <a:pt x="187197" y="2018"/>
                  </a:lnTo>
                  <a:lnTo>
                    <a:pt x="164307" y="0"/>
                  </a:lnTo>
                  <a:lnTo>
                    <a:pt x="139706" y="4172"/>
                  </a:lnTo>
                  <a:lnTo>
                    <a:pt x="117074" y="13826"/>
                  </a:lnTo>
                  <a:lnTo>
                    <a:pt x="90191" y="38003"/>
                  </a:lnTo>
                  <a:lnTo>
                    <a:pt x="81029" y="63567"/>
                  </a:lnTo>
                  <a:lnTo>
                    <a:pt x="78127" y="92086"/>
                  </a:lnTo>
                  <a:lnTo>
                    <a:pt x="80737" y="116459"/>
                  </a:lnTo>
                  <a:lnTo>
                    <a:pt x="88916" y="135871"/>
                  </a:lnTo>
                  <a:lnTo>
                    <a:pt x="94372" y="144322"/>
                  </a:lnTo>
                  <a:lnTo>
                    <a:pt x="103859" y="149957"/>
                  </a:lnTo>
                  <a:lnTo>
                    <a:pt x="129998" y="156218"/>
                  </a:lnTo>
                  <a:lnTo>
                    <a:pt x="151753" y="152761"/>
                  </a:lnTo>
                  <a:lnTo>
                    <a:pt x="190373" y="131478"/>
                  </a:lnTo>
                  <a:lnTo>
                    <a:pt x="215764" y="106009"/>
                  </a:lnTo>
                  <a:lnTo>
                    <a:pt x="232516" y="76235"/>
                  </a:lnTo>
                  <a:lnTo>
                    <a:pt x="236899" y="74150"/>
                  </a:lnTo>
                  <a:lnTo>
                    <a:pt x="240991" y="77439"/>
                  </a:lnTo>
                  <a:lnTo>
                    <a:pt x="255964" y="116340"/>
                  </a:lnTo>
                  <a:lnTo>
                    <a:pt x="270186" y="176320"/>
                  </a:lnTo>
                  <a:lnTo>
                    <a:pt x="281141" y="234441"/>
                  </a:lnTo>
                  <a:lnTo>
                    <a:pt x="283652" y="290982"/>
                  </a:lnTo>
                  <a:lnTo>
                    <a:pt x="278498" y="327574"/>
                  </a:lnTo>
                  <a:lnTo>
                    <a:pt x="272233" y="336466"/>
                  </a:lnTo>
                  <a:lnTo>
                    <a:pt x="252794" y="349465"/>
                  </a:lnTo>
                  <a:lnTo>
                    <a:pt x="215542" y="357770"/>
                  </a:lnTo>
                  <a:lnTo>
                    <a:pt x="154968" y="359407"/>
                  </a:lnTo>
                  <a:lnTo>
                    <a:pt x="100541" y="355917"/>
                  </a:lnTo>
                  <a:lnTo>
                    <a:pt x="51237" y="362802"/>
                  </a:lnTo>
                  <a:lnTo>
                    <a:pt x="0" y="371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11730" y="937036"/>
              <a:ext cx="94758" cy="202652"/>
            </a:xfrm>
            <a:custGeom>
              <a:avLst/>
              <a:gdLst/>
              <a:ahLst/>
              <a:cxnLst/>
              <a:rect l="0" t="0" r="0" b="0"/>
              <a:pathLst>
                <a:path w="94758" h="202652">
                  <a:moveTo>
                    <a:pt x="0" y="105285"/>
                  </a:moveTo>
                  <a:lnTo>
                    <a:pt x="14655" y="163902"/>
                  </a:lnTo>
                  <a:lnTo>
                    <a:pt x="25858" y="202651"/>
                  </a:lnTo>
                  <a:lnTo>
                    <a:pt x="21830" y="189116"/>
                  </a:lnTo>
                  <a:lnTo>
                    <a:pt x="9988" y="136445"/>
                  </a:lnTo>
                  <a:lnTo>
                    <a:pt x="1973" y="80634"/>
                  </a:lnTo>
                  <a:lnTo>
                    <a:pt x="7116" y="58844"/>
                  </a:lnTo>
                  <a:lnTo>
                    <a:pt x="18371" y="41361"/>
                  </a:lnTo>
                  <a:lnTo>
                    <a:pt x="44438" y="19534"/>
                  </a:lnTo>
                  <a:lnTo>
                    <a:pt x="78448" y="420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72393" y="965603"/>
              <a:ext cx="137446" cy="182659"/>
            </a:xfrm>
            <a:custGeom>
              <a:avLst/>
              <a:gdLst/>
              <a:ahLst/>
              <a:cxnLst/>
              <a:rect l="0" t="0" r="0" b="0"/>
              <a:pathLst>
                <a:path w="137446" h="182659">
                  <a:moveTo>
                    <a:pt x="113078" y="13547"/>
                  </a:moveTo>
                  <a:lnTo>
                    <a:pt x="96310" y="2368"/>
                  </a:lnTo>
                  <a:lnTo>
                    <a:pt x="78720" y="0"/>
                  </a:lnTo>
                  <a:lnTo>
                    <a:pt x="69115" y="1006"/>
                  </a:lnTo>
                  <a:lnTo>
                    <a:pt x="52205" y="8363"/>
                  </a:lnTo>
                  <a:lnTo>
                    <a:pt x="22285" y="32150"/>
                  </a:lnTo>
                  <a:lnTo>
                    <a:pt x="6498" y="58053"/>
                  </a:lnTo>
                  <a:lnTo>
                    <a:pt x="0" y="99134"/>
                  </a:lnTo>
                  <a:lnTo>
                    <a:pt x="4720" y="122165"/>
                  </a:lnTo>
                  <a:lnTo>
                    <a:pt x="20531" y="148285"/>
                  </a:lnTo>
                  <a:lnTo>
                    <a:pt x="46834" y="178072"/>
                  </a:lnTo>
                  <a:lnTo>
                    <a:pt x="54877" y="181722"/>
                  </a:lnTo>
                  <a:lnTo>
                    <a:pt x="73173" y="182658"/>
                  </a:lnTo>
                  <a:lnTo>
                    <a:pt x="89883" y="176055"/>
                  </a:lnTo>
                  <a:lnTo>
                    <a:pt x="105109" y="164151"/>
                  </a:lnTo>
                  <a:lnTo>
                    <a:pt x="125665" y="136549"/>
                  </a:lnTo>
                  <a:lnTo>
                    <a:pt x="135440" y="112278"/>
                  </a:lnTo>
                  <a:lnTo>
                    <a:pt x="137445" y="89013"/>
                  </a:lnTo>
                  <a:lnTo>
                    <a:pt x="133266" y="68144"/>
                  </a:lnTo>
                  <a:lnTo>
                    <a:pt x="113078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73661" y="958093"/>
              <a:ext cx="146499" cy="195500"/>
            </a:xfrm>
            <a:custGeom>
              <a:avLst/>
              <a:gdLst/>
              <a:ahLst/>
              <a:cxnLst/>
              <a:rect l="0" t="0" r="0" b="0"/>
              <a:pathLst>
                <a:path w="146499" h="195500">
                  <a:moveTo>
                    <a:pt x="17095" y="0"/>
                  </a:moveTo>
                  <a:lnTo>
                    <a:pt x="307" y="56214"/>
                  </a:lnTo>
                  <a:lnTo>
                    <a:pt x="0" y="114786"/>
                  </a:lnTo>
                  <a:lnTo>
                    <a:pt x="5988" y="141093"/>
                  </a:lnTo>
                  <a:lnTo>
                    <a:pt x="22513" y="169057"/>
                  </a:lnTo>
                  <a:lnTo>
                    <a:pt x="35491" y="184711"/>
                  </a:lnTo>
                  <a:lnTo>
                    <a:pt x="55296" y="193228"/>
                  </a:lnTo>
                  <a:lnTo>
                    <a:pt x="67129" y="195499"/>
                  </a:lnTo>
                  <a:lnTo>
                    <a:pt x="78527" y="193503"/>
                  </a:lnTo>
                  <a:lnTo>
                    <a:pt x="100550" y="181928"/>
                  </a:lnTo>
                  <a:lnTo>
                    <a:pt x="127090" y="155680"/>
                  </a:lnTo>
                  <a:lnTo>
                    <a:pt x="144183" y="120087"/>
                  </a:lnTo>
                  <a:lnTo>
                    <a:pt x="146498" y="93536"/>
                  </a:lnTo>
                  <a:lnTo>
                    <a:pt x="135372" y="31233"/>
                  </a:lnTo>
                  <a:lnTo>
                    <a:pt x="13290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11855" y="931555"/>
              <a:ext cx="214425" cy="594405"/>
            </a:xfrm>
            <a:custGeom>
              <a:avLst/>
              <a:gdLst/>
              <a:ahLst/>
              <a:cxnLst/>
              <a:rect l="0" t="0" r="0" b="0"/>
              <a:pathLst>
                <a:path w="214425" h="594405">
                  <a:moveTo>
                    <a:pt x="0" y="110766"/>
                  </a:moveTo>
                  <a:lnTo>
                    <a:pt x="14653" y="165907"/>
                  </a:lnTo>
                  <a:lnTo>
                    <a:pt x="19159" y="219911"/>
                  </a:lnTo>
                  <a:lnTo>
                    <a:pt x="29087" y="280504"/>
                  </a:lnTo>
                  <a:lnTo>
                    <a:pt x="37734" y="342253"/>
                  </a:lnTo>
                  <a:lnTo>
                    <a:pt x="41986" y="403183"/>
                  </a:lnTo>
                  <a:lnTo>
                    <a:pt x="50135" y="454251"/>
                  </a:lnTo>
                  <a:lnTo>
                    <a:pt x="58788" y="511627"/>
                  </a:lnTo>
                  <a:lnTo>
                    <a:pt x="63042" y="563852"/>
                  </a:lnTo>
                  <a:lnTo>
                    <a:pt x="68852" y="594404"/>
                  </a:lnTo>
                  <a:lnTo>
                    <a:pt x="65374" y="577460"/>
                  </a:lnTo>
                  <a:lnTo>
                    <a:pt x="57871" y="522061"/>
                  </a:lnTo>
                  <a:lnTo>
                    <a:pt x="50211" y="460492"/>
                  </a:lnTo>
                  <a:lnTo>
                    <a:pt x="42011" y="398629"/>
                  </a:lnTo>
                  <a:lnTo>
                    <a:pt x="27600" y="337277"/>
                  </a:lnTo>
                  <a:lnTo>
                    <a:pt x="17406" y="285115"/>
                  </a:lnTo>
                  <a:lnTo>
                    <a:pt x="12566" y="236384"/>
                  </a:lnTo>
                  <a:lnTo>
                    <a:pt x="16721" y="186721"/>
                  </a:lnTo>
                  <a:lnTo>
                    <a:pt x="19772" y="129372"/>
                  </a:lnTo>
                  <a:lnTo>
                    <a:pt x="26265" y="79104"/>
                  </a:lnTo>
                  <a:lnTo>
                    <a:pt x="40110" y="29772"/>
                  </a:lnTo>
                  <a:lnTo>
                    <a:pt x="51362" y="11988"/>
                  </a:lnTo>
                  <a:lnTo>
                    <a:pt x="59977" y="6309"/>
                  </a:lnTo>
                  <a:lnTo>
                    <a:pt x="82028" y="0"/>
                  </a:lnTo>
                  <a:lnTo>
                    <a:pt x="104307" y="3435"/>
                  </a:lnTo>
                  <a:lnTo>
                    <a:pt x="125907" y="13930"/>
                  </a:lnTo>
                  <a:lnTo>
                    <a:pt x="178927" y="59236"/>
                  </a:lnTo>
                  <a:lnTo>
                    <a:pt x="199374" y="95628"/>
                  </a:lnTo>
                  <a:lnTo>
                    <a:pt x="214424" y="155912"/>
                  </a:lnTo>
                  <a:lnTo>
                    <a:pt x="213063" y="181134"/>
                  </a:lnTo>
                  <a:lnTo>
                    <a:pt x="200130" y="215064"/>
                  </a:lnTo>
                  <a:lnTo>
                    <a:pt x="175890" y="241755"/>
                  </a:lnTo>
                  <a:lnTo>
                    <a:pt x="153433" y="250871"/>
                  </a:lnTo>
                  <a:lnTo>
                    <a:pt x="127854" y="253753"/>
                  </a:lnTo>
                  <a:lnTo>
                    <a:pt x="76424" y="249191"/>
                  </a:lnTo>
                  <a:lnTo>
                    <a:pt x="42114" y="247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43274" y="1241263"/>
              <a:ext cx="915980" cy="106597"/>
            </a:xfrm>
            <a:custGeom>
              <a:avLst/>
              <a:gdLst/>
              <a:ahLst/>
              <a:cxnLst/>
              <a:rect l="0" t="0" r="0" b="0"/>
              <a:pathLst>
                <a:path w="915980" h="106597">
                  <a:moveTo>
                    <a:pt x="915979" y="1099"/>
                  </a:moveTo>
                  <a:lnTo>
                    <a:pt x="890786" y="54974"/>
                  </a:lnTo>
                  <a:lnTo>
                    <a:pt x="871315" y="92980"/>
                  </a:lnTo>
                  <a:lnTo>
                    <a:pt x="865147" y="100957"/>
                  </a:lnTo>
                  <a:lnTo>
                    <a:pt x="857524" y="105106"/>
                  </a:lnTo>
                  <a:lnTo>
                    <a:pt x="839697" y="106596"/>
                  </a:lnTo>
                  <a:lnTo>
                    <a:pt x="809929" y="95269"/>
                  </a:lnTo>
                  <a:lnTo>
                    <a:pt x="746503" y="42757"/>
                  </a:lnTo>
                  <a:lnTo>
                    <a:pt x="726013" y="27023"/>
                  </a:lnTo>
                  <a:lnTo>
                    <a:pt x="715636" y="23061"/>
                  </a:lnTo>
                  <a:lnTo>
                    <a:pt x="694747" y="21778"/>
                  </a:lnTo>
                  <a:lnTo>
                    <a:pt x="676884" y="28228"/>
                  </a:lnTo>
                  <a:lnTo>
                    <a:pt x="661146" y="40062"/>
                  </a:lnTo>
                  <a:lnTo>
                    <a:pt x="619281" y="80710"/>
                  </a:lnTo>
                  <a:lnTo>
                    <a:pt x="609386" y="83419"/>
                  </a:lnTo>
                  <a:lnTo>
                    <a:pt x="589033" y="80190"/>
                  </a:lnTo>
                  <a:lnTo>
                    <a:pt x="526376" y="42488"/>
                  </a:lnTo>
                  <a:lnTo>
                    <a:pt x="489236" y="30000"/>
                  </a:lnTo>
                  <a:lnTo>
                    <a:pt x="465443" y="31882"/>
                  </a:lnTo>
                  <a:lnTo>
                    <a:pt x="454185" y="35659"/>
                  </a:lnTo>
                  <a:lnTo>
                    <a:pt x="435437" y="49214"/>
                  </a:lnTo>
                  <a:lnTo>
                    <a:pt x="427162" y="57743"/>
                  </a:lnTo>
                  <a:lnTo>
                    <a:pt x="405489" y="67218"/>
                  </a:lnTo>
                  <a:lnTo>
                    <a:pt x="381429" y="70260"/>
                  </a:lnTo>
                  <a:lnTo>
                    <a:pt x="359037" y="67712"/>
                  </a:lnTo>
                  <a:lnTo>
                    <a:pt x="340506" y="56441"/>
                  </a:lnTo>
                  <a:lnTo>
                    <a:pt x="283661" y="11865"/>
                  </a:lnTo>
                  <a:lnTo>
                    <a:pt x="273335" y="4767"/>
                  </a:lnTo>
                  <a:lnTo>
                    <a:pt x="252504" y="0"/>
                  </a:lnTo>
                  <a:lnTo>
                    <a:pt x="242035" y="366"/>
                  </a:lnTo>
                  <a:lnTo>
                    <a:pt x="224165" y="7013"/>
                  </a:lnTo>
                  <a:lnTo>
                    <a:pt x="193629" y="30343"/>
                  </a:lnTo>
                  <a:lnTo>
                    <a:pt x="184068" y="33464"/>
                  </a:lnTo>
                  <a:lnTo>
                    <a:pt x="160967" y="33811"/>
                  </a:lnTo>
                  <a:lnTo>
                    <a:pt x="127243" y="21840"/>
                  </a:lnTo>
                  <a:lnTo>
                    <a:pt x="100613" y="3475"/>
                  </a:lnTo>
                  <a:lnTo>
                    <a:pt x="91642" y="1513"/>
                  </a:lnTo>
                  <a:lnTo>
                    <a:pt x="72315" y="5573"/>
                  </a:lnTo>
                  <a:lnTo>
                    <a:pt x="23994" y="30617"/>
                  </a:lnTo>
                  <a:lnTo>
                    <a:pt x="0" y="4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8459" y="968621"/>
              <a:ext cx="139155" cy="232277"/>
            </a:xfrm>
            <a:custGeom>
              <a:avLst/>
              <a:gdLst/>
              <a:ahLst/>
              <a:cxnLst/>
              <a:rect l="0" t="0" r="0" b="0"/>
              <a:pathLst>
                <a:path w="139155" h="232277">
                  <a:moveTo>
                    <a:pt x="135634" y="0"/>
                  </a:moveTo>
                  <a:lnTo>
                    <a:pt x="77017" y="5589"/>
                  </a:lnTo>
                  <a:lnTo>
                    <a:pt x="56549" y="14573"/>
                  </a:lnTo>
                  <a:lnTo>
                    <a:pt x="39654" y="27534"/>
                  </a:lnTo>
                  <a:lnTo>
                    <a:pt x="18158" y="54562"/>
                  </a:lnTo>
                  <a:lnTo>
                    <a:pt x="5030" y="85967"/>
                  </a:lnTo>
                  <a:lnTo>
                    <a:pt x="0" y="137907"/>
                  </a:lnTo>
                  <a:lnTo>
                    <a:pt x="1653" y="164238"/>
                  </a:lnTo>
                  <a:lnTo>
                    <a:pt x="15737" y="197622"/>
                  </a:lnTo>
                  <a:lnTo>
                    <a:pt x="28145" y="214954"/>
                  </a:lnTo>
                  <a:lnTo>
                    <a:pt x="47697" y="227336"/>
                  </a:lnTo>
                  <a:lnTo>
                    <a:pt x="59462" y="232276"/>
                  </a:lnTo>
                  <a:lnTo>
                    <a:pt x="85012" y="231526"/>
                  </a:lnTo>
                  <a:lnTo>
                    <a:pt x="98377" y="228050"/>
                  </a:lnTo>
                  <a:lnTo>
                    <a:pt x="108457" y="222223"/>
                  </a:lnTo>
                  <a:lnTo>
                    <a:pt x="122775" y="206391"/>
                  </a:lnTo>
                  <a:lnTo>
                    <a:pt x="137413" y="177746"/>
                  </a:lnTo>
                  <a:lnTo>
                    <a:pt x="139154" y="154258"/>
                  </a:lnTo>
                  <a:lnTo>
                    <a:pt x="130740" y="106640"/>
                  </a:lnTo>
                  <a:lnTo>
                    <a:pt x="115596" y="74101"/>
                  </a:lnTo>
                  <a:lnTo>
                    <a:pt x="99822" y="59060"/>
                  </a:lnTo>
                  <a:lnTo>
                    <a:pt x="90703" y="53412"/>
                  </a:lnTo>
                  <a:lnTo>
                    <a:pt x="71212" y="50255"/>
                  </a:lnTo>
                  <a:lnTo>
                    <a:pt x="61101" y="51051"/>
                  </a:lnTo>
                  <a:lnTo>
                    <a:pt x="55530" y="55091"/>
                  </a:lnTo>
                  <a:lnTo>
                    <a:pt x="52985" y="61294"/>
                  </a:lnTo>
                  <a:lnTo>
                    <a:pt x="53277" y="75205"/>
                  </a:lnTo>
                  <a:lnTo>
                    <a:pt x="61935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34617" y="725658"/>
              <a:ext cx="135291" cy="485120"/>
            </a:xfrm>
            <a:custGeom>
              <a:avLst/>
              <a:gdLst/>
              <a:ahLst/>
              <a:cxnLst/>
              <a:rect l="0" t="0" r="0" b="0"/>
              <a:pathLst>
                <a:path w="135291" h="485120">
                  <a:moveTo>
                    <a:pt x="82647" y="485119"/>
                  </a:moveTo>
                  <a:lnTo>
                    <a:pt x="67006" y="457563"/>
                  </a:lnTo>
                  <a:lnTo>
                    <a:pt x="51438" y="401340"/>
                  </a:lnTo>
                  <a:lnTo>
                    <a:pt x="33563" y="339165"/>
                  </a:lnTo>
                  <a:lnTo>
                    <a:pt x="15973" y="285268"/>
                  </a:lnTo>
                  <a:lnTo>
                    <a:pt x="5440" y="236781"/>
                  </a:lnTo>
                  <a:lnTo>
                    <a:pt x="500" y="183550"/>
                  </a:lnTo>
                  <a:lnTo>
                    <a:pt x="0" y="121566"/>
                  </a:lnTo>
                  <a:lnTo>
                    <a:pt x="8116" y="79612"/>
                  </a:lnTo>
                  <a:lnTo>
                    <a:pt x="18717" y="55719"/>
                  </a:lnTo>
                  <a:lnTo>
                    <a:pt x="43427" y="28126"/>
                  </a:lnTo>
                  <a:lnTo>
                    <a:pt x="78565" y="5133"/>
                  </a:lnTo>
                  <a:lnTo>
                    <a:pt x="101890" y="0"/>
                  </a:lnTo>
                  <a:lnTo>
                    <a:pt x="135290" y="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80394" y="93703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7232" y="16788"/>
                  </a:lnTo>
                  <a:lnTo>
                    <a:pt x="73181" y="20214"/>
                  </a:lnTo>
                  <a:lnTo>
                    <a:pt x="34552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68407" y="934182"/>
              <a:ext cx="151142" cy="494526"/>
            </a:xfrm>
            <a:custGeom>
              <a:avLst/>
              <a:gdLst/>
              <a:ahLst/>
              <a:cxnLst/>
              <a:rect l="0" t="0" r="0" b="0"/>
              <a:pathLst>
                <a:path w="151142" h="494526">
                  <a:moveTo>
                    <a:pt x="27883" y="213424"/>
                  </a:moveTo>
                  <a:lnTo>
                    <a:pt x="36948" y="272041"/>
                  </a:lnTo>
                  <a:lnTo>
                    <a:pt x="45358" y="321319"/>
                  </a:lnTo>
                  <a:lnTo>
                    <a:pt x="49048" y="371735"/>
                  </a:lnTo>
                  <a:lnTo>
                    <a:pt x="57064" y="428229"/>
                  </a:lnTo>
                  <a:lnTo>
                    <a:pt x="58994" y="489431"/>
                  </a:lnTo>
                  <a:lnTo>
                    <a:pt x="57982" y="494525"/>
                  </a:lnTo>
                  <a:lnTo>
                    <a:pt x="56138" y="493241"/>
                  </a:lnTo>
                  <a:lnTo>
                    <a:pt x="41482" y="435626"/>
                  </a:lnTo>
                  <a:lnTo>
                    <a:pt x="31263" y="382597"/>
                  </a:lnTo>
                  <a:lnTo>
                    <a:pt x="20825" y="338418"/>
                  </a:lnTo>
                  <a:lnTo>
                    <a:pt x="11494" y="276715"/>
                  </a:lnTo>
                  <a:lnTo>
                    <a:pt x="7039" y="215799"/>
                  </a:lnTo>
                  <a:lnTo>
                    <a:pt x="0" y="165905"/>
                  </a:lnTo>
                  <a:lnTo>
                    <a:pt x="148" y="103475"/>
                  </a:lnTo>
                  <a:lnTo>
                    <a:pt x="5507" y="51066"/>
                  </a:lnTo>
                  <a:lnTo>
                    <a:pt x="12479" y="29740"/>
                  </a:lnTo>
                  <a:lnTo>
                    <a:pt x="17614" y="20778"/>
                  </a:lnTo>
                  <a:lnTo>
                    <a:pt x="32677" y="7701"/>
                  </a:lnTo>
                  <a:lnTo>
                    <a:pt x="41608" y="2576"/>
                  </a:lnTo>
                  <a:lnTo>
                    <a:pt x="60890" y="0"/>
                  </a:lnTo>
                  <a:lnTo>
                    <a:pt x="70944" y="952"/>
                  </a:lnTo>
                  <a:lnTo>
                    <a:pt x="91475" y="11367"/>
                  </a:lnTo>
                  <a:lnTo>
                    <a:pt x="119645" y="36962"/>
                  </a:lnTo>
                  <a:lnTo>
                    <a:pt x="134177" y="57787"/>
                  </a:lnTo>
                  <a:lnTo>
                    <a:pt x="147765" y="95819"/>
                  </a:lnTo>
                  <a:lnTo>
                    <a:pt x="151141" y="136724"/>
                  </a:lnTo>
                  <a:lnTo>
                    <a:pt x="142394" y="189348"/>
                  </a:lnTo>
                  <a:lnTo>
                    <a:pt x="134929" y="210912"/>
                  </a:lnTo>
                  <a:lnTo>
                    <a:pt x="123812" y="228295"/>
                  </a:lnTo>
                  <a:lnTo>
                    <a:pt x="107953" y="240700"/>
                  </a:lnTo>
                  <a:lnTo>
                    <a:pt x="90376" y="248943"/>
                  </a:lnTo>
                  <a:lnTo>
                    <a:pt x="59469" y="255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12103" y="976145"/>
              <a:ext cx="189668" cy="234633"/>
            </a:xfrm>
            <a:custGeom>
              <a:avLst/>
              <a:gdLst/>
              <a:ahLst/>
              <a:cxnLst/>
              <a:rect l="0" t="0" r="0" b="0"/>
              <a:pathLst>
                <a:path w="189668" h="234633">
                  <a:moveTo>
                    <a:pt x="0" y="118818"/>
                  </a:moveTo>
                  <a:lnTo>
                    <a:pt x="58617" y="118818"/>
                  </a:lnTo>
                  <a:lnTo>
                    <a:pt x="115214" y="107365"/>
                  </a:lnTo>
                  <a:lnTo>
                    <a:pt x="167208" y="89451"/>
                  </a:lnTo>
                  <a:lnTo>
                    <a:pt x="183889" y="78080"/>
                  </a:lnTo>
                  <a:lnTo>
                    <a:pt x="188103" y="69433"/>
                  </a:lnTo>
                  <a:lnTo>
                    <a:pt x="189667" y="47346"/>
                  </a:lnTo>
                  <a:lnTo>
                    <a:pt x="183343" y="28171"/>
                  </a:lnTo>
                  <a:lnTo>
                    <a:pt x="178381" y="19782"/>
                  </a:lnTo>
                  <a:lnTo>
                    <a:pt x="163509" y="7342"/>
                  </a:lnTo>
                  <a:lnTo>
                    <a:pt x="154629" y="2387"/>
                  </a:lnTo>
                  <a:lnTo>
                    <a:pt x="132285" y="0"/>
                  </a:lnTo>
                  <a:lnTo>
                    <a:pt x="109097" y="4009"/>
                  </a:lnTo>
                  <a:lnTo>
                    <a:pt x="81718" y="20590"/>
                  </a:lnTo>
                  <a:lnTo>
                    <a:pt x="62056" y="37727"/>
                  </a:lnTo>
                  <a:lnTo>
                    <a:pt x="47858" y="60161"/>
                  </a:lnTo>
                  <a:lnTo>
                    <a:pt x="29211" y="112691"/>
                  </a:lnTo>
                  <a:lnTo>
                    <a:pt x="27801" y="137152"/>
                  </a:lnTo>
                  <a:lnTo>
                    <a:pt x="36427" y="181451"/>
                  </a:lnTo>
                  <a:lnTo>
                    <a:pt x="51608" y="207826"/>
                  </a:lnTo>
                  <a:lnTo>
                    <a:pt x="67391" y="219989"/>
                  </a:lnTo>
                  <a:lnTo>
                    <a:pt x="94757" y="234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9465" y="992957"/>
              <a:ext cx="155942" cy="223921"/>
            </a:xfrm>
            <a:custGeom>
              <a:avLst/>
              <a:gdLst/>
              <a:ahLst/>
              <a:cxnLst/>
              <a:rect l="0" t="0" r="0" b="0"/>
              <a:pathLst>
                <a:path w="155942" h="223921">
                  <a:moveTo>
                    <a:pt x="139022" y="80949"/>
                  </a:moveTo>
                  <a:lnTo>
                    <a:pt x="135902" y="38258"/>
                  </a:lnTo>
                  <a:lnTo>
                    <a:pt x="133432" y="27922"/>
                  </a:lnTo>
                  <a:lnTo>
                    <a:pt x="127106" y="19861"/>
                  </a:lnTo>
                  <a:lnTo>
                    <a:pt x="107600" y="7786"/>
                  </a:lnTo>
                  <a:lnTo>
                    <a:pt x="70310" y="0"/>
                  </a:lnTo>
                  <a:lnTo>
                    <a:pt x="59289" y="2416"/>
                  </a:lnTo>
                  <a:lnTo>
                    <a:pt x="40804" y="14460"/>
                  </a:lnTo>
                  <a:lnTo>
                    <a:pt x="17243" y="40972"/>
                  </a:lnTo>
                  <a:lnTo>
                    <a:pt x="1034" y="76643"/>
                  </a:lnTo>
                  <a:lnTo>
                    <a:pt x="0" y="122437"/>
                  </a:lnTo>
                  <a:lnTo>
                    <a:pt x="12693" y="161872"/>
                  </a:lnTo>
                  <a:lnTo>
                    <a:pt x="31270" y="190194"/>
                  </a:lnTo>
                  <a:lnTo>
                    <a:pt x="57183" y="213404"/>
                  </a:lnTo>
                  <a:lnTo>
                    <a:pt x="80032" y="221706"/>
                  </a:lnTo>
                  <a:lnTo>
                    <a:pt x="92677" y="223920"/>
                  </a:lnTo>
                  <a:lnTo>
                    <a:pt x="103446" y="221887"/>
                  </a:lnTo>
                  <a:lnTo>
                    <a:pt x="121651" y="210269"/>
                  </a:lnTo>
                  <a:lnTo>
                    <a:pt x="145053" y="189586"/>
                  </a:lnTo>
                  <a:lnTo>
                    <a:pt x="153401" y="169397"/>
                  </a:lnTo>
                  <a:lnTo>
                    <a:pt x="155941" y="143656"/>
                  </a:lnTo>
                  <a:lnTo>
                    <a:pt x="148040" y="85710"/>
                  </a:lnTo>
                  <a:lnTo>
                    <a:pt x="145034" y="73595"/>
                  </a:lnTo>
                  <a:lnTo>
                    <a:pt x="132335" y="53894"/>
                  </a:lnTo>
                  <a:lnTo>
                    <a:pt x="111694" y="35888"/>
                  </a:lnTo>
                  <a:lnTo>
                    <a:pt x="96908" y="28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65791" y="1028482"/>
              <a:ext cx="165238" cy="420905"/>
            </a:xfrm>
            <a:custGeom>
              <a:avLst/>
              <a:gdLst/>
              <a:ahLst/>
              <a:cxnLst/>
              <a:rect l="0" t="0" r="0" b="0"/>
              <a:pathLst>
                <a:path w="165238" h="420905">
                  <a:moveTo>
                    <a:pt x="35867" y="129652"/>
                  </a:moveTo>
                  <a:lnTo>
                    <a:pt x="43103" y="157208"/>
                  </a:lnTo>
                  <a:lnTo>
                    <a:pt x="48865" y="216550"/>
                  </a:lnTo>
                  <a:lnTo>
                    <a:pt x="60922" y="273419"/>
                  </a:lnTo>
                  <a:lnTo>
                    <a:pt x="73398" y="335259"/>
                  </a:lnTo>
                  <a:lnTo>
                    <a:pt x="76624" y="385285"/>
                  </a:lnTo>
                  <a:lnTo>
                    <a:pt x="77378" y="415622"/>
                  </a:lnTo>
                  <a:lnTo>
                    <a:pt x="74070" y="420904"/>
                  </a:lnTo>
                  <a:lnTo>
                    <a:pt x="68355" y="419747"/>
                  </a:lnTo>
                  <a:lnTo>
                    <a:pt x="61035" y="414296"/>
                  </a:lnTo>
                  <a:lnTo>
                    <a:pt x="49782" y="398880"/>
                  </a:lnTo>
                  <a:lnTo>
                    <a:pt x="36870" y="364231"/>
                  </a:lnTo>
                  <a:lnTo>
                    <a:pt x="25635" y="313801"/>
                  </a:lnTo>
                  <a:lnTo>
                    <a:pt x="14897" y="254405"/>
                  </a:lnTo>
                  <a:lnTo>
                    <a:pt x="4307" y="192352"/>
                  </a:lnTo>
                  <a:lnTo>
                    <a:pt x="0" y="129513"/>
                  </a:lnTo>
                  <a:lnTo>
                    <a:pt x="3014" y="72679"/>
                  </a:lnTo>
                  <a:lnTo>
                    <a:pt x="6058" y="42330"/>
                  </a:lnTo>
                  <a:lnTo>
                    <a:pt x="15209" y="17143"/>
                  </a:lnTo>
                  <a:lnTo>
                    <a:pt x="23265" y="9022"/>
                  </a:lnTo>
                  <a:lnTo>
                    <a:pt x="44694" y="0"/>
                  </a:lnTo>
                  <a:lnTo>
                    <a:pt x="83066" y="510"/>
                  </a:lnTo>
                  <a:lnTo>
                    <a:pt x="107147" y="11424"/>
                  </a:lnTo>
                  <a:lnTo>
                    <a:pt x="137315" y="37300"/>
                  </a:lnTo>
                  <a:lnTo>
                    <a:pt x="157952" y="67194"/>
                  </a:lnTo>
                  <a:lnTo>
                    <a:pt x="162881" y="77485"/>
                  </a:lnTo>
                  <a:lnTo>
                    <a:pt x="165237" y="98278"/>
                  </a:lnTo>
                  <a:lnTo>
                    <a:pt x="161215" y="118048"/>
                  </a:lnTo>
                  <a:lnTo>
                    <a:pt x="151629" y="134633"/>
                  </a:lnTo>
                  <a:lnTo>
                    <a:pt x="127488" y="157124"/>
                  </a:lnTo>
                  <a:lnTo>
                    <a:pt x="67452" y="182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80642" y="747523"/>
              <a:ext cx="200786" cy="494840"/>
            </a:xfrm>
            <a:custGeom>
              <a:avLst/>
              <a:gdLst/>
              <a:ahLst/>
              <a:cxnLst/>
              <a:rect l="0" t="0" r="0" b="0"/>
              <a:pathLst>
                <a:path w="200786" h="494840">
                  <a:moveTo>
                    <a:pt x="0" y="0"/>
                  </a:moveTo>
                  <a:lnTo>
                    <a:pt x="8334" y="60383"/>
                  </a:lnTo>
                  <a:lnTo>
                    <a:pt x="12998" y="111868"/>
                  </a:lnTo>
                  <a:lnTo>
                    <a:pt x="19466" y="171186"/>
                  </a:lnTo>
                  <a:lnTo>
                    <a:pt x="27979" y="231473"/>
                  </a:lnTo>
                  <a:lnTo>
                    <a:pt x="31687" y="294232"/>
                  </a:lnTo>
                  <a:lnTo>
                    <a:pt x="38505" y="355462"/>
                  </a:lnTo>
                  <a:lnTo>
                    <a:pt x="41045" y="404279"/>
                  </a:lnTo>
                  <a:lnTo>
                    <a:pt x="42967" y="440191"/>
                  </a:lnTo>
                  <a:lnTo>
                    <a:pt x="45023" y="440859"/>
                  </a:lnTo>
                  <a:lnTo>
                    <a:pt x="95107" y="379368"/>
                  </a:lnTo>
                  <a:lnTo>
                    <a:pt x="110120" y="366310"/>
                  </a:lnTo>
                  <a:lnTo>
                    <a:pt x="167815" y="325742"/>
                  </a:lnTo>
                  <a:lnTo>
                    <a:pt x="196406" y="292591"/>
                  </a:lnTo>
                  <a:lnTo>
                    <a:pt x="199958" y="282798"/>
                  </a:lnTo>
                  <a:lnTo>
                    <a:pt x="200785" y="262559"/>
                  </a:lnTo>
                  <a:lnTo>
                    <a:pt x="197028" y="253418"/>
                  </a:lnTo>
                  <a:lnTo>
                    <a:pt x="183494" y="237022"/>
                  </a:lnTo>
                  <a:lnTo>
                    <a:pt x="174972" y="232884"/>
                  </a:lnTo>
                  <a:lnTo>
                    <a:pt x="156145" y="231406"/>
                  </a:lnTo>
                  <a:lnTo>
                    <a:pt x="125813" y="237151"/>
                  </a:lnTo>
                  <a:lnTo>
                    <a:pt x="117801" y="243498"/>
                  </a:lnTo>
                  <a:lnTo>
                    <a:pt x="100935" y="273619"/>
                  </a:lnTo>
                  <a:lnTo>
                    <a:pt x="92434" y="294744"/>
                  </a:lnTo>
                  <a:lnTo>
                    <a:pt x="90994" y="318950"/>
                  </a:lnTo>
                  <a:lnTo>
                    <a:pt x="99602" y="372618"/>
                  </a:lnTo>
                  <a:lnTo>
                    <a:pt x="119109" y="430824"/>
                  </a:lnTo>
                  <a:lnTo>
                    <a:pt x="132487" y="451180"/>
                  </a:lnTo>
                  <a:lnTo>
                    <a:pt x="160311" y="480193"/>
                  </a:lnTo>
                  <a:lnTo>
                    <a:pt x="16845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64911" y="1210777"/>
              <a:ext cx="76822" cy="200042"/>
            </a:xfrm>
            <a:custGeom>
              <a:avLst/>
              <a:gdLst/>
              <a:ahLst/>
              <a:cxnLst/>
              <a:rect l="0" t="0" r="0" b="0"/>
              <a:pathLst>
                <a:path w="76822" h="200042">
                  <a:moveTo>
                    <a:pt x="0" y="0"/>
                  </a:moveTo>
                  <a:lnTo>
                    <a:pt x="42663" y="55659"/>
                  </a:lnTo>
                  <a:lnTo>
                    <a:pt x="64710" y="95352"/>
                  </a:lnTo>
                  <a:lnTo>
                    <a:pt x="76625" y="126518"/>
                  </a:lnTo>
                  <a:lnTo>
                    <a:pt x="76821" y="136988"/>
                  </a:lnTo>
                  <a:lnTo>
                    <a:pt x="70798" y="157979"/>
                  </a:lnTo>
                  <a:lnTo>
                    <a:pt x="54253" y="183939"/>
                  </a:lnTo>
                  <a:lnTo>
                    <a:pt x="44390" y="192885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24683" y="936907"/>
              <a:ext cx="229784" cy="337030"/>
            </a:xfrm>
            <a:custGeom>
              <a:avLst/>
              <a:gdLst/>
              <a:ahLst/>
              <a:cxnLst/>
              <a:rect l="0" t="0" r="0" b="0"/>
              <a:pathLst>
                <a:path w="229784" h="337030">
                  <a:moveTo>
                    <a:pt x="166612" y="158056"/>
                  </a:moveTo>
                  <a:lnTo>
                    <a:pt x="166612" y="99440"/>
                  </a:lnTo>
                  <a:lnTo>
                    <a:pt x="155159" y="42842"/>
                  </a:lnTo>
                  <a:lnTo>
                    <a:pt x="151958" y="32114"/>
                  </a:lnTo>
                  <a:lnTo>
                    <a:pt x="139042" y="13955"/>
                  </a:lnTo>
                  <a:lnTo>
                    <a:pt x="130684" y="5836"/>
                  </a:lnTo>
                  <a:lnTo>
                    <a:pt x="121604" y="1594"/>
                  </a:lnTo>
                  <a:lnTo>
                    <a:pt x="102154" y="0"/>
                  </a:lnTo>
                  <a:lnTo>
                    <a:pt x="81812" y="9430"/>
                  </a:lnTo>
                  <a:lnTo>
                    <a:pt x="62243" y="26490"/>
                  </a:lnTo>
                  <a:lnTo>
                    <a:pt x="30616" y="78689"/>
                  </a:lnTo>
                  <a:lnTo>
                    <a:pt x="18432" y="111083"/>
                  </a:lnTo>
                  <a:lnTo>
                    <a:pt x="7491" y="173301"/>
                  </a:lnTo>
                  <a:lnTo>
                    <a:pt x="0" y="225668"/>
                  </a:lnTo>
                  <a:lnTo>
                    <a:pt x="6926" y="279903"/>
                  </a:lnTo>
                  <a:lnTo>
                    <a:pt x="17392" y="313482"/>
                  </a:lnTo>
                  <a:lnTo>
                    <a:pt x="28543" y="330859"/>
                  </a:lnTo>
                  <a:lnTo>
                    <a:pt x="35962" y="335260"/>
                  </a:lnTo>
                  <a:lnTo>
                    <a:pt x="53563" y="337029"/>
                  </a:lnTo>
                  <a:lnTo>
                    <a:pt x="60830" y="333523"/>
                  </a:lnTo>
                  <a:lnTo>
                    <a:pt x="90493" y="293077"/>
                  </a:lnTo>
                  <a:lnTo>
                    <a:pt x="121522" y="230588"/>
                  </a:lnTo>
                  <a:lnTo>
                    <a:pt x="137948" y="175373"/>
                  </a:lnTo>
                  <a:lnTo>
                    <a:pt x="141654" y="169601"/>
                  </a:lnTo>
                  <a:lnTo>
                    <a:pt x="145294" y="169262"/>
                  </a:lnTo>
                  <a:lnTo>
                    <a:pt x="148890" y="172546"/>
                  </a:lnTo>
                  <a:lnTo>
                    <a:pt x="175696" y="231564"/>
                  </a:lnTo>
                  <a:lnTo>
                    <a:pt x="206861" y="289321"/>
                  </a:lnTo>
                  <a:lnTo>
                    <a:pt x="216866" y="298284"/>
                  </a:lnTo>
                  <a:lnTo>
                    <a:pt x="229783" y="305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66174" y="1031979"/>
              <a:ext cx="151444" cy="241970"/>
            </a:xfrm>
            <a:custGeom>
              <a:avLst/>
              <a:gdLst/>
              <a:ahLst/>
              <a:cxnLst/>
              <a:rect l="0" t="0" r="0" b="0"/>
              <a:pathLst>
                <a:path w="151444" h="241970">
                  <a:moveTo>
                    <a:pt x="9349" y="41927"/>
                  </a:moveTo>
                  <a:lnTo>
                    <a:pt x="9349" y="100544"/>
                  </a:lnTo>
                  <a:lnTo>
                    <a:pt x="9349" y="154718"/>
                  </a:lnTo>
                  <a:lnTo>
                    <a:pt x="12468" y="207360"/>
                  </a:lnTo>
                  <a:lnTo>
                    <a:pt x="15414" y="221908"/>
                  </a:lnTo>
                  <a:lnTo>
                    <a:pt x="2800" y="160380"/>
                  </a:lnTo>
                  <a:lnTo>
                    <a:pt x="0" y="110819"/>
                  </a:lnTo>
                  <a:lnTo>
                    <a:pt x="2173" y="47910"/>
                  </a:lnTo>
                  <a:lnTo>
                    <a:pt x="8499" y="24699"/>
                  </a:lnTo>
                  <a:lnTo>
                    <a:pt x="19110" y="6584"/>
                  </a:lnTo>
                  <a:lnTo>
                    <a:pt x="28724" y="1988"/>
                  </a:lnTo>
                  <a:lnTo>
                    <a:pt x="55005" y="0"/>
                  </a:lnTo>
                  <a:lnTo>
                    <a:pt x="66693" y="3447"/>
                  </a:lnTo>
                  <a:lnTo>
                    <a:pt x="85918" y="16636"/>
                  </a:lnTo>
                  <a:lnTo>
                    <a:pt x="124616" y="75266"/>
                  </a:lnTo>
                  <a:lnTo>
                    <a:pt x="136618" y="102368"/>
                  </a:lnTo>
                  <a:lnTo>
                    <a:pt x="147443" y="161014"/>
                  </a:lnTo>
                  <a:lnTo>
                    <a:pt x="151443" y="191951"/>
                  </a:lnTo>
                  <a:lnTo>
                    <a:pt x="146220" y="24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75565" y="111602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3" y="54145"/>
                  </a:lnTo>
                  <a:lnTo>
                    <a:pt x="15684" y="10909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65036" y="947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59792" y="1103348"/>
              <a:ext cx="208304" cy="233772"/>
            </a:xfrm>
            <a:custGeom>
              <a:avLst/>
              <a:gdLst/>
              <a:ahLst/>
              <a:cxnLst/>
              <a:rect l="0" t="0" r="0" b="0"/>
              <a:pathLst>
                <a:path w="208304" h="233772">
                  <a:moveTo>
                    <a:pt x="0" y="107429"/>
                  </a:moveTo>
                  <a:lnTo>
                    <a:pt x="16789" y="162473"/>
                  </a:lnTo>
                  <a:lnTo>
                    <a:pt x="19793" y="191069"/>
                  </a:lnTo>
                  <a:lnTo>
                    <a:pt x="20495" y="182817"/>
                  </a:lnTo>
                  <a:lnTo>
                    <a:pt x="13711" y="130986"/>
                  </a:lnTo>
                  <a:lnTo>
                    <a:pt x="11158" y="67542"/>
                  </a:lnTo>
                  <a:lnTo>
                    <a:pt x="10653" y="9603"/>
                  </a:lnTo>
                  <a:lnTo>
                    <a:pt x="12951" y="2437"/>
                  </a:lnTo>
                  <a:lnTo>
                    <a:pt x="16823" y="0"/>
                  </a:lnTo>
                  <a:lnTo>
                    <a:pt x="21744" y="714"/>
                  </a:lnTo>
                  <a:lnTo>
                    <a:pt x="39848" y="12899"/>
                  </a:lnTo>
                  <a:lnTo>
                    <a:pt x="73864" y="67655"/>
                  </a:lnTo>
                  <a:lnTo>
                    <a:pt x="96219" y="116340"/>
                  </a:lnTo>
                  <a:lnTo>
                    <a:pt x="99242" y="118049"/>
                  </a:lnTo>
                  <a:lnTo>
                    <a:pt x="101256" y="113339"/>
                  </a:lnTo>
                  <a:lnTo>
                    <a:pt x="105925" y="56301"/>
                  </a:lnTo>
                  <a:lnTo>
                    <a:pt x="110639" y="29333"/>
                  </a:lnTo>
                  <a:lnTo>
                    <a:pt x="115873" y="19100"/>
                  </a:lnTo>
                  <a:lnTo>
                    <a:pt x="131048" y="4611"/>
                  </a:lnTo>
                  <a:lnTo>
                    <a:pt x="138838" y="2619"/>
                  </a:lnTo>
                  <a:lnTo>
                    <a:pt x="146371" y="3630"/>
                  </a:lnTo>
                  <a:lnTo>
                    <a:pt x="153734" y="6644"/>
                  </a:lnTo>
                  <a:lnTo>
                    <a:pt x="168152" y="22471"/>
                  </a:lnTo>
                  <a:lnTo>
                    <a:pt x="181189" y="46273"/>
                  </a:lnTo>
                  <a:lnTo>
                    <a:pt x="199091" y="106094"/>
                  </a:lnTo>
                  <a:lnTo>
                    <a:pt x="208303" y="163317"/>
                  </a:lnTo>
                  <a:lnTo>
                    <a:pt x="201939" y="216044"/>
                  </a:lnTo>
                  <a:lnTo>
                    <a:pt x="200042" y="233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09998" y="1132902"/>
              <a:ext cx="213049" cy="208062"/>
            </a:xfrm>
            <a:custGeom>
              <a:avLst/>
              <a:gdLst/>
              <a:ahLst/>
              <a:cxnLst/>
              <a:rect l="0" t="0" r="0" b="0"/>
              <a:pathLst>
                <a:path w="213049" h="208062">
                  <a:moveTo>
                    <a:pt x="86706" y="162103"/>
                  </a:moveTo>
                  <a:lnTo>
                    <a:pt x="110730" y="107058"/>
                  </a:lnTo>
                  <a:lnTo>
                    <a:pt x="114882" y="70274"/>
                  </a:lnTo>
                  <a:lnTo>
                    <a:pt x="108053" y="36628"/>
                  </a:lnTo>
                  <a:lnTo>
                    <a:pt x="97754" y="15089"/>
                  </a:lnTo>
                  <a:lnTo>
                    <a:pt x="89391" y="7942"/>
                  </a:lnTo>
                  <a:lnTo>
                    <a:pt x="67623" y="0"/>
                  </a:lnTo>
                  <a:lnTo>
                    <a:pt x="56437" y="1392"/>
                  </a:lnTo>
                  <a:lnTo>
                    <a:pt x="34649" y="12297"/>
                  </a:lnTo>
                  <a:lnTo>
                    <a:pt x="19507" y="31961"/>
                  </a:lnTo>
                  <a:lnTo>
                    <a:pt x="253" y="82713"/>
                  </a:lnTo>
                  <a:lnTo>
                    <a:pt x="0" y="123892"/>
                  </a:lnTo>
                  <a:lnTo>
                    <a:pt x="11564" y="171323"/>
                  </a:lnTo>
                  <a:lnTo>
                    <a:pt x="22504" y="193107"/>
                  </a:lnTo>
                  <a:lnTo>
                    <a:pt x="31037" y="199150"/>
                  </a:lnTo>
                  <a:lnTo>
                    <a:pt x="52996" y="202745"/>
                  </a:lnTo>
                  <a:lnTo>
                    <a:pt x="63063" y="198556"/>
                  </a:lnTo>
                  <a:lnTo>
                    <a:pt x="80488" y="181424"/>
                  </a:lnTo>
                  <a:lnTo>
                    <a:pt x="97862" y="145471"/>
                  </a:lnTo>
                  <a:lnTo>
                    <a:pt x="104829" y="105182"/>
                  </a:lnTo>
                  <a:lnTo>
                    <a:pt x="106977" y="101929"/>
                  </a:lnTo>
                  <a:lnTo>
                    <a:pt x="109579" y="105609"/>
                  </a:lnTo>
                  <a:lnTo>
                    <a:pt x="133955" y="160859"/>
                  </a:lnTo>
                  <a:lnTo>
                    <a:pt x="147090" y="187676"/>
                  </a:lnTo>
                  <a:lnTo>
                    <a:pt x="156208" y="196699"/>
                  </a:lnTo>
                  <a:lnTo>
                    <a:pt x="178817" y="206725"/>
                  </a:lnTo>
                  <a:lnTo>
                    <a:pt x="195105" y="208061"/>
                  </a:lnTo>
                  <a:lnTo>
                    <a:pt x="213048" y="204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12526" y="779108"/>
              <a:ext cx="26802" cy="548503"/>
            </a:xfrm>
            <a:custGeom>
              <a:avLst/>
              <a:gdLst/>
              <a:ahLst/>
              <a:cxnLst/>
              <a:rect l="0" t="0" r="0" b="0"/>
              <a:pathLst>
                <a:path w="26802" h="548503">
                  <a:moveTo>
                    <a:pt x="10520" y="0"/>
                  </a:moveTo>
                  <a:lnTo>
                    <a:pt x="2187" y="48931"/>
                  </a:lnTo>
                  <a:lnTo>
                    <a:pt x="425" y="108062"/>
                  </a:lnTo>
                  <a:lnTo>
                    <a:pt x="121" y="156281"/>
                  </a:lnTo>
                  <a:lnTo>
                    <a:pt x="18" y="217741"/>
                  </a:lnTo>
                  <a:lnTo>
                    <a:pt x="0" y="266637"/>
                  </a:lnTo>
                  <a:lnTo>
                    <a:pt x="3113" y="328793"/>
                  </a:lnTo>
                  <a:lnTo>
                    <a:pt x="9058" y="391460"/>
                  </a:lnTo>
                  <a:lnTo>
                    <a:pt x="17467" y="451239"/>
                  </a:lnTo>
                  <a:lnTo>
                    <a:pt x="21158" y="505708"/>
                  </a:lnTo>
                  <a:lnTo>
                    <a:pt x="26801" y="545503"/>
                  </a:lnTo>
                  <a:lnTo>
                    <a:pt x="26053" y="548502"/>
                  </a:lnTo>
                  <a:lnTo>
                    <a:pt x="21049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719312" y="1078846"/>
              <a:ext cx="153580" cy="247493"/>
            </a:xfrm>
            <a:custGeom>
              <a:avLst/>
              <a:gdLst/>
              <a:ahLst/>
              <a:cxnLst/>
              <a:rect l="0" t="0" r="0" b="0"/>
              <a:pathLst>
                <a:path w="153580" h="247493">
                  <a:moveTo>
                    <a:pt x="135361" y="5589"/>
                  </a:moveTo>
                  <a:lnTo>
                    <a:pt x="118594" y="0"/>
                  </a:lnTo>
                  <a:lnTo>
                    <a:pt x="67016" y="4441"/>
                  </a:lnTo>
                  <a:lnTo>
                    <a:pt x="20605" y="19703"/>
                  </a:lnTo>
                  <a:lnTo>
                    <a:pt x="9725" y="25527"/>
                  </a:lnTo>
                  <a:lnTo>
                    <a:pt x="3641" y="32919"/>
                  </a:lnTo>
                  <a:lnTo>
                    <a:pt x="755" y="41356"/>
                  </a:lnTo>
                  <a:lnTo>
                    <a:pt x="0" y="50491"/>
                  </a:lnTo>
                  <a:lnTo>
                    <a:pt x="4176" y="57750"/>
                  </a:lnTo>
                  <a:lnTo>
                    <a:pt x="21295" y="68936"/>
                  </a:lnTo>
                  <a:lnTo>
                    <a:pt x="77283" y="98623"/>
                  </a:lnTo>
                  <a:lnTo>
                    <a:pt x="122384" y="135286"/>
                  </a:lnTo>
                  <a:lnTo>
                    <a:pt x="142045" y="164510"/>
                  </a:lnTo>
                  <a:lnTo>
                    <a:pt x="150031" y="186185"/>
                  </a:lnTo>
                  <a:lnTo>
                    <a:pt x="153579" y="211416"/>
                  </a:lnTo>
                  <a:lnTo>
                    <a:pt x="151017" y="222355"/>
                  </a:lnTo>
                  <a:lnTo>
                    <a:pt x="138810" y="240750"/>
                  </a:lnTo>
                  <a:lnTo>
                    <a:pt x="129472" y="245421"/>
                  </a:lnTo>
                  <a:lnTo>
                    <a:pt x="106617" y="247492"/>
                  </a:lnTo>
                  <a:lnTo>
                    <a:pt x="57747" y="239378"/>
                  </a:lnTo>
                  <a:lnTo>
                    <a:pt x="40605" y="23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907316" y="1347647"/>
              <a:ext cx="61274" cy="168457"/>
            </a:xfrm>
            <a:custGeom>
              <a:avLst/>
              <a:gdLst/>
              <a:ahLst/>
              <a:cxnLst/>
              <a:rect l="0" t="0" r="0" b="0"/>
              <a:pathLst>
                <a:path w="61274" h="168457">
                  <a:moveTo>
                    <a:pt x="42114" y="0"/>
                  </a:moveTo>
                  <a:lnTo>
                    <a:pt x="58902" y="62281"/>
                  </a:lnTo>
                  <a:lnTo>
                    <a:pt x="61273" y="88902"/>
                  </a:lnTo>
                  <a:lnTo>
                    <a:pt x="56089" y="113212"/>
                  </a:lnTo>
                  <a:lnTo>
                    <a:pt x="44816" y="134544"/>
                  </a:lnTo>
                  <a:lnTo>
                    <a:pt x="21077" y="15736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243958" y="1305533"/>
            <a:ext cx="3301521" cy="770807"/>
            <a:chOff x="1243958" y="1305533"/>
            <a:chExt cx="3301521" cy="770807"/>
          </a:xfrm>
        </p:grpSpPr>
        <p:sp>
          <p:nvSpPr>
            <p:cNvPr id="53" name="Freeform 52"/>
            <p:cNvSpPr/>
            <p:nvPr/>
          </p:nvSpPr>
          <p:spPr>
            <a:xfrm>
              <a:off x="1243958" y="1553270"/>
              <a:ext cx="180274" cy="523070"/>
            </a:xfrm>
            <a:custGeom>
              <a:avLst/>
              <a:gdLst/>
              <a:ahLst/>
              <a:cxnLst/>
              <a:rect l="0" t="0" r="0" b="0"/>
              <a:pathLst>
                <a:path w="180274" h="523070">
                  <a:moveTo>
                    <a:pt x="29990" y="99704"/>
                  </a:moveTo>
                  <a:lnTo>
                    <a:pt x="22754" y="127260"/>
                  </a:lnTo>
                  <a:lnTo>
                    <a:pt x="20112" y="189722"/>
                  </a:lnTo>
                  <a:lnTo>
                    <a:pt x="19654" y="242579"/>
                  </a:lnTo>
                  <a:lnTo>
                    <a:pt x="25089" y="296772"/>
                  </a:lnTo>
                  <a:lnTo>
                    <a:pt x="28538" y="352807"/>
                  </a:lnTo>
                  <a:lnTo>
                    <a:pt x="29560" y="410094"/>
                  </a:lnTo>
                  <a:lnTo>
                    <a:pt x="35451" y="464112"/>
                  </a:lnTo>
                  <a:lnTo>
                    <a:pt x="38348" y="523069"/>
                  </a:lnTo>
                  <a:lnTo>
                    <a:pt x="36731" y="521157"/>
                  </a:lnTo>
                  <a:lnTo>
                    <a:pt x="23642" y="460573"/>
                  </a:lnTo>
                  <a:lnTo>
                    <a:pt x="20700" y="411999"/>
                  </a:lnTo>
                  <a:lnTo>
                    <a:pt x="18658" y="365111"/>
                  </a:lnTo>
                  <a:lnTo>
                    <a:pt x="12334" y="306635"/>
                  </a:lnTo>
                  <a:lnTo>
                    <a:pt x="10445" y="261473"/>
                  </a:lnTo>
                  <a:lnTo>
                    <a:pt x="3792" y="201188"/>
                  </a:lnTo>
                  <a:lnTo>
                    <a:pt x="0" y="146281"/>
                  </a:lnTo>
                  <a:lnTo>
                    <a:pt x="4466" y="92967"/>
                  </a:lnTo>
                  <a:lnTo>
                    <a:pt x="10390" y="33296"/>
                  </a:lnTo>
                  <a:lnTo>
                    <a:pt x="19719" y="13257"/>
                  </a:lnTo>
                  <a:lnTo>
                    <a:pt x="28992" y="6978"/>
                  </a:lnTo>
                  <a:lnTo>
                    <a:pt x="54893" y="0"/>
                  </a:lnTo>
                  <a:lnTo>
                    <a:pt x="76543" y="3139"/>
                  </a:lnTo>
                  <a:lnTo>
                    <a:pt x="101885" y="18059"/>
                  </a:lnTo>
                  <a:lnTo>
                    <a:pt x="124212" y="40418"/>
                  </a:lnTo>
                  <a:lnTo>
                    <a:pt x="158601" y="96923"/>
                  </a:lnTo>
                  <a:lnTo>
                    <a:pt x="180273" y="157569"/>
                  </a:lnTo>
                  <a:lnTo>
                    <a:pt x="178281" y="184693"/>
                  </a:lnTo>
                  <a:lnTo>
                    <a:pt x="168426" y="210006"/>
                  </a:lnTo>
                  <a:lnTo>
                    <a:pt x="152349" y="229056"/>
                  </a:lnTo>
                  <a:lnTo>
                    <a:pt x="130385" y="239082"/>
                  </a:lnTo>
                  <a:lnTo>
                    <a:pt x="78157" y="245518"/>
                  </a:lnTo>
                  <a:lnTo>
                    <a:pt x="29990" y="236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16103" y="1305533"/>
              <a:ext cx="30914" cy="515898"/>
            </a:xfrm>
            <a:custGeom>
              <a:avLst/>
              <a:gdLst/>
              <a:ahLst/>
              <a:cxnLst/>
              <a:rect l="0" t="0" r="0" b="0"/>
              <a:pathLst>
                <a:path w="30914" h="515898">
                  <a:moveTo>
                    <a:pt x="0" y="0"/>
                  </a:moveTo>
                  <a:lnTo>
                    <a:pt x="0" y="55170"/>
                  </a:lnTo>
                  <a:lnTo>
                    <a:pt x="3120" y="110323"/>
                  </a:lnTo>
                  <a:lnTo>
                    <a:pt x="14654" y="170881"/>
                  </a:lnTo>
                  <a:lnTo>
                    <a:pt x="19160" y="224937"/>
                  </a:lnTo>
                  <a:lnTo>
                    <a:pt x="21852" y="288104"/>
                  </a:lnTo>
                  <a:lnTo>
                    <a:pt x="29316" y="344949"/>
                  </a:lnTo>
                  <a:lnTo>
                    <a:pt x="30913" y="399345"/>
                  </a:lnTo>
                  <a:lnTo>
                    <a:pt x="28267" y="449387"/>
                  </a:lnTo>
                  <a:lnTo>
                    <a:pt x="23193" y="487611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53998" y="1599346"/>
              <a:ext cx="177961" cy="222085"/>
            </a:xfrm>
            <a:custGeom>
              <a:avLst/>
              <a:gdLst/>
              <a:ahLst/>
              <a:cxnLst/>
              <a:rect l="0" t="0" r="0" b="0"/>
              <a:pathLst>
                <a:path w="177961" h="222085">
                  <a:moveTo>
                    <a:pt x="93732" y="127327"/>
                  </a:moveTo>
                  <a:lnTo>
                    <a:pt x="104911" y="110560"/>
                  </a:lnTo>
                  <a:lnTo>
                    <a:pt x="111862" y="72186"/>
                  </a:lnTo>
                  <a:lnTo>
                    <a:pt x="108333" y="29361"/>
                  </a:lnTo>
                  <a:lnTo>
                    <a:pt x="103466" y="18732"/>
                  </a:lnTo>
                  <a:lnTo>
                    <a:pt x="88700" y="3804"/>
                  </a:lnTo>
                  <a:lnTo>
                    <a:pt x="79849" y="524"/>
                  </a:lnTo>
                  <a:lnTo>
                    <a:pt x="60656" y="0"/>
                  </a:lnTo>
                  <a:lnTo>
                    <a:pt x="51794" y="3838"/>
                  </a:lnTo>
                  <a:lnTo>
                    <a:pt x="35708" y="17461"/>
                  </a:lnTo>
                  <a:lnTo>
                    <a:pt x="19088" y="44861"/>
                  </a:lnTo>
                  <a:lnTo>
                    <a:pt x="4162" y="86731"/>
                  </a:lnTo>
                  <a:lnTo>
                    <a:pt x="0" y="138849"/>
                  </a:lnTo>
                  <a:lnTo>
                    <a:pt x="2399" y="177144"/>
                  </a:lnTo>
                  <a:lnTo>
                    <a:pt x="4767" y="188615"/>
                  </a:lnTo>
                  <a:lnTo>
                    <a:pt x="9856" y="197431"/>
                  </a:lnTo>
                  <a:lnTo>
                    <a:pt x="24868" y="210347"/>
                  </a:lnTo>
                  <a:lnTo>
                    <a:pt x="32615" y="211920"/>
                  </a:lnTo>
                  <a:lnTo>
                    <a:pt x="40119" y="210628"/>
                  </a:lnTo>
                  <a:lnTo>
                    <a:pt x="47462" y="207428"/>
                  </a:lnTo>
                  <a:lnTo>
                    <a:pt x="68974" y="186156"/>
                  </a:lnTo>
                  <a:lnTo>
                    <a:pt x="84577" y="152037"/>
                  </a:lnTo>
                  <a:lnTo>
                    <a:pt x="93094" y="107945"/>
                  </a:lnTo>
                  <a:lnTo>
                    <a:pt x="95646" y="109726"/>
                  </a:lnTo>
                  <a:lnTo>
                    <a:pt x="118411" y="170259"/>
                  </a:lnTo>
                  <a:lnTo>
                    <a:pt x="131606" y="187742"/>
                  </a:lnTo>
                  <a:lnTo>
                    <a:pt x="177960" y="222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85888" y="1610311"/>
              <a:ext cx="93470" cy="232177"/>
            </a:xfrm>
            <a:custGeom>
              <a:avLst/>
              <a:gdLst/>
              <a:ahLst/>
              <a:cxnLst/>
              <a:rect l="0" t="0" r="0" b="0"/>
              <a:pathLst>
                <a:path w="93470" h="232177">
                  <a:moveTo>
                    <a:pt x="93469" y="21606"/>
                  </a:moveTo>
                  <a:lnTo>
                    <a:pt x="87880" y="4838"/>
                  </a:lnTo>
                  <a:lnTo>
                    <a:pt x="81554" y="1069"/>
                  </a:lnTo>
                  <a:lnTo>
                    <a:pt x="62047" y="0"/>
                  </a:lnTo>
                  <a:lnTo>
                    <a:pt x="44019" y="6544"/>
                  </a:lnTo>
                  <a:lnTo>
                    <a:pt x="28207" y="18421"/>
                  </a:lnTo>
                  <a:lnTo>
                    <a:pt x="13381" y="35398"/>
                  </a:lnTo>
                  <a:lnTo>
                    <a:pt x="5232" y="57761"/>
                  </a:lnTo>
                  <a:lnTo>
                    <a:pt x="0" y="115835"/>
                  </a:lnTo>
                  <a:lnTo>
                    <a:pt x="10335" y="178077"/>
                  </a:lnTo>
                  <a:lnTo>
                    <a:pt x="13480" y="189091"/>
                  </a:lnTo>
                  <a:lnTo>
                    <a:pt x="26333" y="207568"/>
                  </a:lnTo>
                  <a:lnTo>
                    <a:pt x="34674" y="215770"/>
                  </a:lnTo>
                  <a:lnTo>
                    <a:pt x="53300" y="224884"/>
                  </a:lnTo>
                  <a:lnTo>
                    <a:pt x="82941" y="232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21471" y="1629097"/>
              <a:ext cx="126532" cy="192334"/>
            </a:xfrm>
            <a:custGeom>
              <a:avLst/>
              <a:gdLst/>
              <a:ahLst/>
              <a:cxnLst/>
              <a:rect l="0" t="0" r="0" b="0"/>
              <a:pathLst>
                <a:path w="126532" h="192334">
                  <a:moveTo>
                    <a:pt x="0" y="129162"/>
                  </a:moveTo>
                  <a:lnTo>
                    <a:pt x="17981" y="113521"/>
                  </a:lnTo>
                  <a:lnTo>
                    <a:pt x="74354" y="89555"/>
                  </a:lnTo>
                  <a:lnTo>
                    <a:pt x="120839" y="58377"/>
                  </a:lnTo>
                  <a:lnTo>
                    <a:pt x="125013" y="50387"/>
                  </a:lnTo>
                  <a:lnTo>
                    <a:pt x="126531" y="32149"/>
                  </a:lnTo>
                  <a:lnTo>
                    <a:pt x="122959" y="24713"/>
                  </a:lnTo>
                  <a:lnTo>
                    <a:pt x="109630" y="13330"/>
                  </a:lnTo>
                  <a:lnTo>
                    <a:pt x="82396" y="345"/>
                  </a:lnTo>
                  <a:lnTo>
                    <a:pt x="72478" y="0"/>
                  </a:lnTo>
                  <a:lnTo>
                    <a:pt x="52100" y="5856"/>
                  </a:lnTo>
                  <a:lnTo>
                    <a:pt x="26485" y="22307"/>
                  </a:lnTo>
                  <a:lnTo>
                    <a:pt x="14501" y="38387"/>
                  </a:lnTo>
                  <a:lnTo>
                    <a:pt x="6445" y="58402"/>
                  </a:lnTo>
                  <a:lnTo>
                    <a:pt x="3080" y="95977"/>
                  </a:lnTo>
                  <a:lnTo>
                    <a:pt x="10141" y="134407"/>
                  </a:lnTo>
                  <a:lnTo>
                    <a:pt x="26531" y="161652"/>
                  </a:lnTo>
                  <a:lnTo>
                    <a:pt x="39478" y="177137"/>
                  </a:lnTo>
                  <a:lnTo>
                    <a:pt x="59270" y="185579"/>
                  </a:lnTo>
                  <a:lnTo>
                    <a:pt x="93600" y="190332"/>
                  </a:lnTo>
                  <a:lnTo>
                    <a:pt x="126342" y="192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42570" y="1597558"/>
              <a:ext cx="166883" cy="216066"/>
            </a:xfrm>
            <a:custGeom>
              <a:avLst/>
              <a:gdLst/>
              <a:ahLst/>
              <a:cxnLst/>
              <a:rect l="0" t="0" r="0" b="0"/>
              <a:pathLst>
                <a:path w="166883" h="216066">
                  <a:moveTo>
                    <a:pt x="126341" y="13302"/>
                  </a:moveTo>
                  <a:lnTo>
                    <a:pt x="115163" y="2123"/>
                  </a:lnTo>
                  <a:lnTo>
                    <a:pt x="108361" y="0"/>
                  </a:lnTo>
                  <a:lnTo>
                    <a:pt x="80850" y="2601"/>
                  </a:lnTo>
                  <a:lnTo>
                    <a:pt x="56600" y="7766"/>
                  </a:lnTo>
                  <a:lnTo>
                    <a:pt x="36464" y="20200"/>
                  </a:lnTo>
                  <a:lnTo>
                    <a:pt x="4473" y="51189"/>
                  </a:lnTo>
                  <a:lnTo>
                    <a:pt x="1812" y="58447"/>
                  </a:lnTo>
                  <a:lnTo>
                    <a:pt x="2378" y="65625"/>
                  </a:lnTo>
                  <a:lnTo>
                    <a:pt x="5094" y="72751"/>
                  </a:lnTo>
                  <a:lnTo>
                    <a:pt x="17472" y="83787"/>
                  </a:lnTo>
                  <a:lnTo>
                    <a:pt x="74309" y="107776"/>
                  </a:lnTo>
                  <a:lnTo>
                    <a:pt x="115933" y="127630"/>
                  </a:lnTo>
                  <a:lnTo>
                    <a:pt x="164340" y="167897"/>
                  </a:lnTo>
                  <a:lnTo>
                    <a:pt x="166882" y="176027"/>
                  </a:lnTo>
                  <a:lnTo>
                    <a:pt x="163467" y="194419"/>
                  </a:lnTo>
                  <a:lnTo>
                    <a:pt x="156941" y="201897"/>
                  </a:lnTo>
                  <a:lnTo>
                    <a:pt x="137212" y="213325"/>
                  </a:lnTo>
                  <a:lnTo>
                    <a:pt x="115965" y="216065"/>
                  </a:lnTo>
                  <a:lnTo>
                    <a:pt x="52655" y="202129"/>
                  </a:lnTo>
                  <a:lnTo>
                    <a:pt x="0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53139" y="1853015"/>
              <a:ext cx="71804" cy="126343"/>
            </a:xfrm>
            <a:custGeom>
              <a:avLst/>
              <a:gdLst/>
              <a:ahLst/>
              <a:cxnLst/>
              <a:rect l="0" t="0" r="0" b="0"/>
              <a:pathLst>
                <a:path w="71804" h="126343">
                  <a:moveTo>
                    <a:pt x="52643" y="0"/>
                  </a:moveTo>
                  <a:lnTo>
                    <a:pt x="69432" y="55045"/>
                  </a:lnTo>
                  <a:lnTo>
                    <a:pt x="71803" y="79836"/>
                  </a:lnTo>
                  <a:lnTo>
                    <a:pt x="66618" y="100214"/>
                  </a:lnTo>
                  <a:lnTo>
                    <a:pt x="61960" y="108923"/>
                  </a:lnTo>
                  <a:lnTo>
                    <a:pt x="54175" y="114730"/>
                  </a:lnTo>
                  <a:lnTo>
                    <a:pt x="17417" y="12404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50284" y="1638532"/>
              <a:ext cx="164826" cy="218288"/>
            </a:xfrm>
            <a:custGeom>
              <a:avLst/>
              <a:gdLst/>
              <a:ahLst/>
              <a:cxnLst/>
              <a:rect l="0" t="0" r="0" b="0"/>
              <a:pathLst>
                <a:path w="164826" h="218288">
                  <a:moveTo>
                    <a:pt x="134524" y="24970"/>
                  </a:moveTo>
                  <a:lnTo>
                    <a:pt x="116543" y="9329"/>
                  </a:lnTo>
                  <a:lnTo>
                    <a:pt x="99626" y="1251"/>
                  </a:lnTo>
                  <a:lnTo>
                    <a:pt x="77290" y="0"/>
                  </a:lnTo>
                  <a:lnTo>
                    <a:pt x="54104" y="4514"/>
                  </a:lnTo>
                  <a:lnTo>
                    <a:pt x="36001" y="14319"/>
                  </a:lnTo>
                  <a:lnTo>
                    <a:pt x="23276" y="29595"/>
                  </a:lnTo>
                  <a:lnTo>
                    <a:pt x="5574" y="67998"/>
                  </a:lnTo>
                  <a:lnTo>
                    <a:pt x="0" y="104530"/>
                  </a:lnTo>
                  <a:lnTo>
                    <a:pt x="3938" y="150579"/>
                  </a:lnTo>
                  <a:lnTo>
                    <a:pt x="12535" y="174773"/>
                  </a:lnTo>
                  <a:lnTo>
                    <a:pt x="18103" y="184500"/>
                  </a:lnTo>
                  <a:lnTo>
                    <a:pt x="33648" y="198428"/>
                  </a:lnTo>
                  <a:lnTo>
                    <a:pt x="72224" y="216901"/>
                  </a:lnTo>
                  <a:lnTo>
                    <a:pt x="92797" y="218287"/>
                  </a:lnTo>
                  <a:lnTo>
                    <a:pt x="112469" y="213834"/>
                  </a:lnTo>
                  <a:lnTo>
                    <a:pt x="144162" y="191911"/>
                  </a:lnTo>
                  <a:lnTo>
                    <a:pt x="151478" y="185397"/>
                  </a:lnTo>
                  <a:lnTo>
                    <a:pt x="159606" y="165681"/>
                  </a:lnTo>
                  <a:lnTo>
                    <a:pt x="164825" y="114896"/>
                  </a:lnTo>
                  <a:lnTo>
                    <a:pt x="160140" y="79301"/>
                  </a:lnTo>
                  <a:lnTo>
                    <a:pt x="145753" y="46527"/>
                  </a:lnTo>
                  <a:lnTo>
                    <a:pt x="136395" y="34551"/>
                  </a:lnTo>
                  <a:lnTo>
                    <a:pt x="123995" y="24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61152" y="1621388"/>
              <a:ext cx="134227" cy="205574"/>
            </a:xfrm>
            <a:custGeom>
              <a:avLst/>
              <a:gdLst/>
              <a:ahLst/>
              <a:cxnLst/>
              <a:rect l="0" t="0" r="0" b="0"/>
              <a:pathLst>
                <a:path w="134227" h="205574">
                  <a:moveTo>
                    <a:pt x="7884" y="94757"/>
                  </a:moveTo>
                  <a:lnTo>
                    <a:pt x="36565" y="148632"/>
                  </a:lnTo>
                  <a:lnTo>
                    <a:pt x="62498" y="200204"/>
                  </a:lnTo>
                  <a:lnTo>
                    <a:pt x="63010" y="204829"/>
                  </a:lnTo>
                  <a:lnTo>
                    <a:pt x="61012" y="205573"/>
                  </a:lnTo>
                  <a:lnTo>
                    <a:pt x="57341" y="203729"/>
                  </a:lnTo>
                  <a:lnTo>
                    <a:pt x="21334" y="156403"/>
                  </a:lnTo>
                  <a:lnTo>
                    <a:pt x="6280" y="125890"/>
                  </a:lnTo>
                  <a:lnTo>
                    <a:pt x="0" y="89033"/>
                  </a:lnTo>
                  <a:lnTo>
                    <a:pt x="3728" y="54066"/>
                  </a:lnTo>
                  <a:lnTo>
                    <a:pt x="8623" y="45403"/>
                  </a:lnTo>
                  <a:lnTo>
                    <a:pt x="23420" y="32657"/>
                  </a:lnTo>
                  <a:lnTo>
                    <a:pt x="82023" y="7421"/>
                  </a:lnTo>
                  <a:lnTo>
                    <a:pt x="1342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63875" y="1516103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1464" y="58617"/>
                  </a:lnTo>
                  <a:lnTo>
                    <a:pt x="434" y="110175"/>
                  </a:lnTo>
                  <a:lnTo>
                    <a:pt x="129" y="169905"/>
                  </a:lnTo>
                  <a:lnTo>
                    <a:pt x="38" y="226467"/>
                  </a:lnTo>
                  <a:lnTo>
                    <a:pt x="8" y="28957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58590" y="1663502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93543" y="7236"/>
                  </a:lnTo>
                  <a:lnTo>
                    <a:pt x="137320" y="9878"/>
                  </a:lnTo>
                  <a:lnTo>
                    <a:pt x="80808" y="10400"/>
                  </a:lnTo>
                  <a:lnTo>
                    <a:pt x="19899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13470" y="1452932"/>
              <a:ext cx="155733" cy="400084"/>
            </a:xfrm>
            <a:custGeom>
              <a:avLst/>
              <a:gdLst/>
              <a:ahLst/>
              <a:cxnLst/>
              <a:rect l="0" t="0" r="0" b="0"/>
              <a:pathLst>
                <a:path w="155733" h="400084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1626"/>
                  </a:lnTo>
                  <a:lnTo>
                    <a:pt x="16490" y="202401"/>
                  </a:lnTo>
                  <a:lnTo>
                    <a:pt x="21278" y="249094"/>
                  </a:lnTo>
                  <a:lnTo>
                    <a:pt x="26986" y="304263"/>
                  </a:lnTo>
                  <a:lnTo>
                    <a:pt x="28678" y="354534"/>
                  </a:lnTo>
                  <a:lnTo>
                    <a:pt x="28915" y="369717"/>
                  </a:lnTo>
                  <a:lnTo>
                    <a:pt x="26734" y="377500"/>
                  </a:lnTo>
                  <a:lnTo>
                    <a:pt x="22940" y="380348"/>
                  </a:lnTo>
                  <a:lnTo>
                    <a:pt x="18071" y="379907"/>
                  </a:lnTo>
                  <a:lnTo>
                    <a:pt x="13655" y="374934"/>
                  </a:lnTo>
                  <a:lnTo>
                    <a:pt x="5629" y="356930"/>
                  </a:lnTo>
                  <a:lnTo>
                    <a:pt x="5712" y="314897"/>
                  </a:lnTo>
                  <a:lnTo>
                    <a:pt x="17390" y="259037"/>
                  </a:lnTo>
                  <a:lnTo>
                    <a:pt x="28346" y="239520"/>
                  </a:lnTo>
                  <a:lnTo>
                    <a:pt x="36883" y="234549"/>
                  </a:lnTo>
                  <a:lnTo>
                    <a:pt x="58846" y="232146"/>
                  </a:lnTo>
                  <a:lnTo>
                    <a:pt x="77967" y="238097"/>
                  </a:lnTo>
                  <a:lnTo>
                    <a:pt x="94263" y="249710"/>
                  </a:lnTo>
                  <a:lnTo>
                    <a:pt x="115422" y="275980"/>
                  </a:lnTo>
                  <a:lnTo>
                    <a:pt x="137497" y="332268"/>
                  </a:lnTo>
                  <a:lnTo>
                    <a:pt x="152521" y="382704"/>
                  </a:lnTo>
                  <a:lnTo>
                    <a:pt x="15573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32373" y="173720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1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21844" y="1621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06072" y="1674773"/>
              <a:ext cx="168457" cy="167715"/>
            </a:xfrm>
            <a:custGeom>
              <a:avLst/>
              <a:gdLst/>
              <a:ahLst/>
              <a:cxnLst/>
              <a:rect l="0" t="0" r="0" b="0"/>
              <a:pathLst>
                <a:path w="168457" h="167715">
                  <a:moveTo>
                    <a:pt x="0" y="9786"/>
                  </a:moveTo>
                  <a:lnTo>
                    <a:pt x="16789" y="64831"/>
                  </a:lnTo>
                  <a:lnTo>
                    <a:pt x="26748" y="128242"/>
                  </a:lnTo>
                  <a:lnTo>
                    <a:pt x="26021" y="127361"/>
                  </a:lnTo>
                  <a:lnTo>
                    <a:pt x="24366" y="123264"/>
                  </a:lnTo>
                  <a:lnTo>
                    <a:pt x="22881" y="83068"/>
                  </a:lnTo>
                  <a:lnTo>
                    <a:pt x="30826" y="44887"/>
                  </a:lnTo>
                  <a:lnTo>
                    <a:pt x="41387" y="21877"/>
                  </a:lnTo>
                  <a:lnTo>
                    <a:pt x="56999" y="6191"/>
                  </a:lnTo>
                  <a:lnTo>
                    <a:pt x="66075" y="371"/>
                  </a:lnTo>
                  <a:lnTo>
                    <a:pt x="75636" y="0"/>
                  </a:lnTo>
                  <a:lnTo>
                    <a:pt x="95617" y="8946"/>
                  </a:lnTo>
                  <a:lnTo>
                    <a:pt x="128635" y="43285"/>
                  </a:lnTo>
                  <a:lnTo>
                    <a:pt x="154568" y="83864"/>
                  </a:lnTo>
                  <a:lnTo>
                    <a:pt x="162284" y="105880"/>
                  </a:lnTo>
                  <a:lnTo>
                    <a:pt x="168456" y="167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90300" y="1700656"/>
              <a:ext cx="292753" cy="330717"/>
            </a:xfrm>
            <a:custGeom>
              <a:avLst/>
              <a:gdLst/>
              <a:ahLst/>
              <a:cxnLst/>
              <a:rect l="0" t="0" r="0" b="0"/>
              <a:pathLst>
                <a:path w="292753" h="330717">
                  <a:moveTo>
                    <a:pt x="178985" y="131302"/>
                  </a:moveTo>
                  <a:lnTo>
                    <a:pt x="203031" y="121727"/>
                  </a:lnTo>
                  <a:lnTo>
                    <a:pt x="224454" y="103768"/>
                  </a:lnTo>
                  <a:lnTo>
                    <a:pt x="238578" y="86310"/>
                  </a:lnTo>
                  <a:lnTo>
                    <a:pt x="243295" y="60613"/>
                  </a:lnTo>
                  <a:lnTo>
                    <a:pt x="240322" y="33204"/>
                  </a:lnTo>
                  <a:lnTo>
                    <a:pt x="231202" y="13224"/>
                  </a:lnTo>
                  <a:lnTo>
                    <a:pt x="223155" y="6960"/>
                  </a:lnTo>
                  <a:lnTo>
                    <a:pt x="201735" y="0"/>
                  </a:lnTo>
                  <a:lnTo>
                    <a:pt x="191812" y="1653"/>
                  </a:lnTo>
                  <a:lnTo>
                    <a:pt x="174547" y="12849"/>
                  </a:lnTo>
                  <a:lnTo>
                    <a:pt x="151674" y="44472"/>
                  </a:lnTo>
                  <a:lnTo>
                    <a:pt x="146569" y="66975"/>
                  </a:lnTo>
                  <a:lnTo>
                    <a:pt x="152825" y="110017"/>
                  </a:lnTo>
                  <a:lnTo>
                    <a:pt x="167594" y="136174"/>
                  </a:lnTo>
                  <a:lnTo>
                    <a:pt x="183281" y="148285"/>
                  </a:lnTo>
                  <a:lnTo>
                    <a:pt x="192377" y="153153"/>
                  </a:lnTo>
                  <a:lnTo>
                    <a:pt x="200781" y="154058"/>
                  </a:lnTo>
                  <a:lnTo>
                    <a:pt x="216358" y="148825"/>
                  </a:lnTo>
                  <a:lnTo>
                    <a:pt x="238281" y="132724"/>
                  </a:lnTo>
                  <a:lnTo>
                    <a:pt x="254006" y="107547"/>
                  </a:lnTo>
                  <a:lnTo>
                    <a:pt x="257075" y="106107"/>
                  </a:lnTo>
                  <a:lnTo>
                    <a:pt x="259121" y="109826"/>
                  </a:lnTo>
                  <a:lnTo>
                    <a:pt x="271079" y="162096"/>
                  </a:lnTo>
                  <a:lnTo>
                    <a:pt x="287891" y="224337"/>
                  </a:lnTo>
                  <a:lnTo>
                    <a:pt x="292752" y="268312"/>
                  </a:lnTo>
                  <a:lnTo>
                    <a:pt x="287649" y="295141"/>
                  </a:lnTo>
                  <a:lnTo>
                    <a:pt x="283013" y="307208"/>
                  </a:lnTo>
                  <a:lnTo>
                    <a:pt x="274073" y="315253"/>
                  </a:lnTo>
                  <a:lnTo>
                    <a:pt x="248542" y="324192"/>
                  </a:lnTo>
                  <a:lnTo>
                    <a:pt x="201284" y="329225"/>
                  </a:lnTo>
                  <a:lnTo>
                    <a:pt x="150237" y="330716"/>
                  </a:lnTo>
                  <a:lnTo>
                    <a:pt x="88991" y="322814"/>
                  </a:lnTo>
                  <a:lnTo>
                    <a:pt x="34953" y="313108"/>
                  </a:lnTo>
                  <a:lnTo>
                    <a:pt x="0" y="3102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27212" y="1689498"/>
              <a:ext cx="218267" cy="230073"/>
            </a:xfrm>
            <a:custGeom>
              <a:avLst/>
              <a:gdLst/>
              <a:ahLst/>
              <a:cxnLst/>
              <a:rect l="0" t="0" r="0" b="0"/>
              <a:pathLst>
                <a:path w="218267" h="230073">
                  <a:moveTo>
                    <a:pt x="136870" y="5590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82996" y="5612"/>
                  </a:lnTo>
                  <a:lnTo>
                    <a:pt x="44990" y="28038"/>
                  </a:lnTo>
                  <a:lnTo>
                    <a:pt x="37013" y="34593"/>
                  </a:lnTo>
                  <a:lnTo>
                    <a:pt x="28148" y="54355"/>
                  </a:lnTo>
                  <a:lnTo>
                    <a:pt x="25784" y="66176"/>
                  </a:lnTo>
                  <a:lnTo>
                    <a:pt x="27718" y="76396"/>
                  </a:lnTo>
                  <a:lnTo>
                    <a:pt x="39226" y="93991"/>
                  </a:lnTo>
                  <a:lnTo>
                    <a:pt x="65434" y="111461"/>
                  </a:lnTo>
                  <a:lnTo>
                    <a:pt x="119231" y="134666"/>
                  </a:lnTo>
                  <a:lnTo>
                    <a:pt x="176878" y="160151"/>
                  </a:lnTo>
                  <a:lnTo>
                    <a:pt x="216850" y="192074"/>
                  </a:lnTo>
                  <a:lnTo>
                    <a:pt x="218266" y="198933"/>
                  </a:lnTo>
                  <a:lnTo>
                    <a:pt x="215701" y="205845"/>
                  </a:lnTo>
                  <a:lnTo>
                    <a:pt x="210481" y="212793"/>
                  </a:lnTo>
                  <a:lnTo>
                    <a:pt x="195322" y="223632"/>
                  </a:lnTo>
                  <a:lnTo>
                    <a:pt x="186367" y="228160"/>
                  </a:lnTo>
                  <a:lnTo>
                    <a:pt x="160819" y="230072"/>
                  </a:lnTo>
                  <a:lnTo>
                    <a:pt x="102347" y="221767"/>
                  </a:lnTo>
                  <a:lnTo>
                    <a:pt x="46906" y="208862"/>
                  </a:lnTo>
                  <a:lnTo>
                    <a:pt x="0" y="195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014956" y="2413384"/>
            <a:ext cx="1699670" cy="602391"/>
            <a:chOff x="2014956" y="2413384"/>
            <a:chExt cx="1699670" cy="602391"/>
          </a:xfrm>
        </p:grpSpPr>
        <p:sp>
          <p:nvSpPr>
            <p:cNvPr id="71" name="Freeform 70"/>
            <p:cNvSpPr/>
            <p:nvPr/>
          </p:nvSpPr>
          <p:spPr>
            <a:xfrm>
              <a:off x="2014956" y="265219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2909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15948" y="2413384"/>
              <a:ext cx="314906" cy="602391"/>
            </a:xfrm>
            <a:custGeom>
              <a:avLst/>
              <a:gdLst/>
              <a:ahLst/>
              <a:cxnLst/>
              <a:rect l="0" t="0" r="0" b="0"/>
              <a:pathLst>
                <a:path w="314906" h="602391">
                  <a:moveTo>
                    <a:pt x="314905" y="101939"/>
                  </a:moveTo>
                  <a:lnTo>
                    <a:pt x="278988" y="48064"/>
                  </a:lnTo>
                  <a:lnTo>
                    <a:pt x="265407" y="27692"/>
                  </a:lnTo>
                  <a:lnTo>
                    <a:pt x="245332" y="13178"/>
                  </a:lnTo>
                  <a:lnTo>
                    <a:pt x="220813" y="3998"/>
                  </a:lnTo>
                  <a:lnTo>
                    <a:pt x="181871" y="0"/>
                  </a:lnTo>
                  <a:lnTo>
                    <a:pt x="147586" y="6874"/>
                  </a:lnTo>
                  <a:lnTo>
                    <a:pt x="115200" y="24379"/>
                  </a:lnTo>
                  <a:lnTo>
                    <a:pt x="84548" y="52442"/>
                  </a:lnTo>
                  <a:lnTo>
                    <a:pt x="52636" y="106374"/>
                  </a:lnTo>
                  <a:lnTo>
                    <a:pt x="29392" y="161827"/>
                  </a:lnTo>
                  <a:lnTo>
                    <a:pt x="17269" y="212491"/>
                  </a:lnTo>
                  <a:lnTo>
                    <a:pt x="3862" y="268446"/>
                  </a:lnTo>
                  <a:lnTo>
                    <a:pt x="0" y="329585"/>
                  </a:lnTo>
                  <a:lnTo>
                    <a:pt x="2451" y="388149"/>
                  </a:lnTo>
                  <a:lnTo>
                    <a:pt x="10586" y="440596"/>
                  </a:lnTo>
                  <a:lnTo>
                    <a:pt x="29598" y="502036"/>
                  </a:lnTo>
                  <a:lnTo>
                    <a:pt x="73999" y="563578"/>
                  </a:lnTo>
                  <a:lnTo>
                    <a:pt x="104705" y="590711"/>
                  </a:lnTo>
                  <a:lnTo>
                    <a:pt x="128676" y="599931"/>
                  </a:lnTo>
                  <a:lnTo>
                    <a:pt x="141619" y="602390"/>
                  </a:lnTo>
                  <a:lnTo>
                    <a:pt x="165359" y="598883"/>
                  </a:lnTo>
                  <a:lnTo>
                    <a:pt x="220148" y="575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61224" y="2798881"/>
              <a:ext cx="138931" cy="214259"/>
            </a:xfrm>
            <a:custGeom>
              <a:avLst/>
              <a:gdLst/>
              <a:ahLst/>
              <a:cxnLst/>
              <a:rect l="0" t="0" r="0" b="0"/>
              <a:pathLst>
                <a:path w="138931" h="214259">
                  <a:moveTo>
                    <a:pt x="122271" y="42826"/>
                  </a:moveTo>
                  <a:lnTo>
                    <a:pt x="127860" y="26058"/>
                  </a:lnTo>
                  <a:lnTo>
                    <a:pt x="127167" y="18779"/>
                  </a:lnTo>
                  <a:lnTo>
                    <a:pt x="120158" y="4453"/>
                  </a:lnTo>
                  <a:lnTo>
                    <a:pt x="112673" y="866"/>
                  </a:lnTo>
                  <a:lnTo>
                    <a:pt x="91879" y="0"/>
                  </a:lnTo>
                  <a:lnTo>
                    <a:pt x="59454" y="6090"/>
                  </a:lnTo>
                  <a:lnTo>
                    <a:pt x="41320" y="18310"/>
                  </a:lnTo>
                  <a:lnTo>
                    <a:pt x="10615" y="54751"/>
                  </a:lnTo>
                  <a:lnTo>
                    <a:pt x="2456" y="78152"/>
                  </a:lnTo>
                  <a:lnTo>
                    <a:pt x="0" y="105320"/>
                  </a:lnTo>
                  <a:lnTo>
                    <a:pt x="6364" y="149990"/>
                  </a:lnTo>
                  <a:lnTo>
                    <a:pt x="22548" y="179603"/>
                  </a:lnTo>
                  <a:lnTo>
                    <a:pt x="35446" y="195643"/>
                  </a:lnTo>
                  <a:lnTo>
                    <a:pt x="55216" y="207451"/>
                  </a:lnTo>
                  <a:lnTo>
                    <a:pt x="78431" y="214258"/>
                  </a:lnTo>
                  <a:lnTo>
                    <a:pt x="100447" y="213385"/>
                  </a:lnTo>
                  <a:lnTo>
                    <a:pt x="110062" y="208004"/>
                  </a:lnTo>
                  <a:lnTo>
                    <a:pt x="126983" y="189548"/>
                  </a:lnTo>
                  <a:lnTo>
                    <a:pt x="136064" y="162628"/>
                  </a:lnTo>
                  <a:lnTo>
                    <a:pt x="138930" y="133506"/>
                  </a:lnTo>
                  <a:lnTo>
                    <a:pt x="128249" y="75261"/>
                  </a:lnTo>
                  <a:lnTo>
                    <a:pt x="101214" y="21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25609" y="2816700"/>
              <a:ext cx="231628" cy="185492"/>
            </a:xfrm>
            <a:custGeom>
              <a:avLst/>
              <a:gdLst/>
              <a:ahLst/>
              <a:cxnLst/>
              <a:rect l="0" t="0" r="0" b="0"/>
              <a:pathLst>
                <a:path w="231628" h="185492">
                  <a:moveTo>
                    <a:pt x="0" y="56592"/>
                  </a:moveTo>
                  <a:lnTo>
                    <a:pt x="3120" y="99284"/>
                  </a:lnTo>
                  <a:lnTo>
                    <a:pt x="17959" y="158661"/>
                  </a:lnTo>
                  <a:lnTo>
                    <a:pt x="24749" y="181505"/>
                  </a:lnTo>
                  <a:lnTo>
                    <a:pt x="24688" y="185491"/>
                  </a:lnTo>
                  <a:lnTo>
                    <a:pt x="22308" y="184638"/>
                  </a:lnTo>
                  <a:lnTo>
                    <a:pt x="18382" y="180561"/>
                  </a:lnTo>
                  <a:lnTo>
                    <a:pt x="7266" y="146876"/>
                  </a:lnTo>
                  <a:lnTo>
                    <a:pt x="7742" y="111029"/>
                  </a:lnTo>
                  <a:lnTo>
                    <a:pt x="19554" y="61409"/>
                  </a:lnTo>
                  <a:lnTo>
                    <a:pt x="30528" y="42746"/>
                  </a:lnTo>
                  <a:lnTo>
                    <a:pt x="36729" y="39172"/>
                  </a:lnTo>
                  <a:lnTo>
                    <a:pt x="43204" y="39130"/>
                  </a:lnTo>
                  <a:lnTo>
                    <a:pt x="56636" y="45322"/>
                  </a:lnTo>
                  <a:lnTo>
                    <a:pt x="70405" y="55873"/>
                  </a:lnTo>
                  <a:lnTo>
                    <a:pt x="85722" y="80556"/>
                  </a:lnTo>
                  <a:lnTo>
                    <a:pt x="99038" y="113319"/>
                  </a:lnTo>
                  <a:lnTo>
                    <a:pt x="97439" y="107540"/>
                  </a:lnTo>
                  <a:lnTo>
                    <a:pt x="109646" y="49930"/>
                  </a:lnTo>
                  <a:lnTo>
                    <a:pt x="125165" y="15624"/>
                  </a:lnTo>
                  <a:lnTo>
                    <a:pt x="133746" y="8223"/>
                  </a:lnTo>
                  <a:lnTo>
                    <a:pt x="155759" y="0"/>
                  </a:lnTo>
                  <a:lnTo>
                    <a:pt x="165841" y="2487"/>
                  </a:lnTo>
                  <a:lnTo>
                    <a:pt x="183281" y="17727"/>
                  </a:lnTo>
                  <a:lnTo>
                    <a:pt x="217621" y="75882"/>
                  </a:lnTo>
                  <a:lnTo>
                    <a:pt x="225402" y="99091"/>
                  </a:lnTo>
                  <a:lnTo>
                    <a:pt x="230398" y="145879"/>
                  </a:lnTo>
                  <a:lnTo>
                    <a:pt x="231627" y="172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99350" y="2536380"/>
              <a:ext cx="182255" cy="445942"/>
            </a:xfrm>
            <a:custGeom>
              <a:avLst/>
              <a:gdLst/>
              <a:ahLst/>
              <a:cxnLst/>
              <a:rect l="0" t="0" r="0" b="0"/>
              <a:pathLst>
                <a:path w="182255" h="445942">
                  <a:moveTo>
                    <a:pt x="31586" y="0"/>
                  </a:moveTo>
                  <a:lnTo>
                    <a:pt x="31586" y="48931"/>
                  </a:lnTo>
                  <a:lnTo>
                    <a:pt x="28466" y="96777"/>
                  </a:lnTo>
                  <a:lnTo>
                    <a:pt x="23253" y="147998"/>
                  </a:lnTo>
                  <a:lnTo>
                    <a:pt x="27080" y="206529"/>
                  </a:lnTo>
                  <a:lnTo>
                    <a:pt x="30696" y="267527"/>
                  </a:lnTo>
                  <a:lnTo>
                    <a:pt x="31410" y="325850"/>
                  </a:lnTo>
                  <a:lnTo>
                    <a:pt x="31551" y="382430"/>
                  </a:lnTo>
                  <a:lnTo>
                    <a:pt x="29223" y="389485"/>
                  </a:lnTo>
                  <a:lnTo>
                    <a:pt x="25331" y="391848"/>
                  </a:lnTo>
                  <a:lnTo>
                    <a:pt x="20397" y="391083"/>
                  </a:lnTo>
                  <a:lnTo>
                    <a:pt x="15938" y="387064"/>
                  </a:lnTo>
                  <a:lnTo>
                    <a:pt x="7863" y="373240"/>
                  </a:lnTo>
                  <a:lnTo>
                    <a:pt x="2330" y="340137"/>
                  </a:lnTo>
                  <a:lnTo>
                    <a:pt x="6280" y="306282"/>
                  </a:lnTo>
                  <a:lnTo>
                    <a:pt x="14879" y="287814"/>
                  </a:lnTo>
                  <a:lnTo>
                    <a:pt x="27670" y="271807"/>
                  </a:lnTo>
                  <a:lnTo>
                    <a:pt x="45053" y="256894"/>
                  </a:lnTo>
                  <a:lnTo>
                    <a:pt x="67597" y="248706"/>
                  </a:lnTo>
                  <a:lnTo>
                    <a:pt x="80160" y="246523"/>
                  </a:lnTo>
                  <a:lnTo>
                    <a:pt x="103477" y="250336"/>
                  </a:lnTo>
                  <a:lnTo>
                    <a:pt x="133216" y="265637"/>
                  </a:lnTo>
                  <a:lnTo>
                    <a:pt x="164225" y="291768"/>
                  </a:lnTo>
                  <a:lnTo>
                    <a:pt x="180200" y="318077"/>
                  </a:lnTo>
                  <a:lnTo>
                    <a:pt x="182254" y="337900"/>
                  </a:lnTo>
                  <a:lnTo>
                    <a:pt x="174041" y="379221"/>
                  </a:lnTo>
                  <a:lnTo>
                    <a:pt x="158933" y="410670"/>
                  </a:lnTo>
                  <a:lnTo>
                    <a:pt x="143167" y="425455"/>
                  </a:lnTo>
                  <a:lnTo>
                    <a:pt x="104449" y="444480"/>
                  </a:lnTo>
                  <a:lnTo>
                    <a:pt x="83856" y="445941"/>
                  </a:lnTo>
                  <a:lnTo>
                    <a:pt x="63006" y="441522"/>
                  </a:lnTo>
                  <a:lnTo>
                    <a:pt x="32707" y="42587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20449" y="2841707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09920" y="27153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07289" y="2756770"/>
              <a:ext cx="155316" cy="211280"/>
            </a:xfrm>
            <a:custGeom>
              <a:avLst/>
              <a:gdLst/>
              <a:ahLst/>
              <a:cxnLst/>
              <a:rect l="0" t="0" r="0" b="0"/>
              <a:pathLst>
                <a:path w="155316" h="211280">
                  <a:moveTo>
                    <a:pt x="7916" y="105994"/>
                  </a:moveTo>
                  <a:lnTo>
                    <a:pt x="16250" y="143472"/>
                  </a:lnTo>
                  <a:lnTo>
                    <a:pt x="23600" y="189306"/>
                  </a:lnTo>
                  <a:lnTo>
                    <a:pt x="21882" y="193121"/>
                  </a:lnTo>
                  <a:lnTo>
                    <a:pt x="17227" y="192154"/>
                  </a:lnTo>
                  <a:lnTo>
                    <a:pt x="10614" y="188001"/>
                  </a:lnTo>
                  <a:lnTo>
                    <a:pt x="6205" y="180552"/>
                  </a:lnTo>
                  <a:lnTo>
                    <a:pt x="0" y="147712"/>
                  </a:lnTo>
                  <a:lnTo>
                    <a:pt x="1023" y="97814"/>
                  </a:lnTo>
                  <a:lnTo>
                    <a:pt x="16584" y="43132"/>
                  </a:lnTo>
                  <a:lnTo>
                    <a:pt x="27756" y="21903"/>
                  </a:lnTo>
                  <a:lnTo>
                    <a:pt x="43640" y="7009"/>
                  </a:lnTo>
                  <a:lnTo>
                    <a:pt x="52789" y="1400"/>
                  </a:lnTo>
                  <a:lnTo>
                    <a:pt x="61228" y="0"/>
                  </a:lnTo>
                  <a:lnTo>
                    <a:pt x="69193" y="1406"/>
                  </a:lnTo>
                  <a:lnTo>
                    <a:pt x="84283" y="9208"/>
                  </a:lnTo>
                  <a:lnTo>
                    <a:pt x="98789" y="20474"/>
                  </a:lnTo>
                  <a:lnTo>
                    <a:pt x="120110" y="51149"/>
                  </a:lnTo>
                  <a:lnTo>
                    <a:pt x="138699" y="103436"/>
                  </a:lnTo>
                  <a:lnTo>
                    <a:pt x="146703" y="155705"/>
                  </a:lnTo>
                  <a:lnTo>
                    <a:pt x="155315" y="211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83661" y="2746732"/>
              <a:ext cx="108416" cy="212479"/>
            </a:xfrm>
            <a:custGeom>
              <a:avLst/>
              <a:gdLst/>
              <a:ahLst/>
              <a:cxnLst/>
              <a:rect l="0" t="0" r="0" b="0"/>
              <a:pathLst>
                <a:path w="108416" h="212479">
                  <a:moveTo>
                    <a:pt x="0" y="158146"/>
                  </a:moveTo>
                  <a:lnTo>
                    <a:pt x="54115" y="115484"/>
                  </a:lnTo>
                  <a:lnTo>
                    <a:pt x="89458" y="87848"/>
                  </a:lnTo>
                  <a:lnTo>
                    <a:pt x="106185" y="61278"/>
                  </a:lnTo>
                  <a:lnTo>
                    <a:pt x="108415" y="41394"/>
                  </a:lnTo>
                  <a:lnTo>
                    <a:pt x="104336" y="22028"/>
                  </a:lnTo>
                  <a:lnTo>
                    <a:pt x="94725" y="5622"/>
                  </a:lnTo>
                  <a:lnTo>
                    <a:pt x="87717" y="1481"/>
                  </a:lnTo>
                  <a:lnTo>
                    <a:pt x="70571" y="0"/>
                  </a:lnTo>
                  <a:lnTo>
                    <a:pt x="62255" y="3582"/>
                  </a:lnTo>
                  <a:lnTo>
                    <a:pt x="24908" y="38573"/>
                  </a:lnTo>
                  <a:lnTo>
                    <a:pt x="9200" y="65395"/>
                  </a:lnTo>
                  <a:lnTo>
                    <a:pt x="2726" y="101158"/>
                  </a:lnTo>
                  <a:lnTo>
                    <a:pt x="8944" y="146759"/>
                  </a:lnTo>
                  <a:lnTo>
                    <a:pt x="19288" y="177779"/>
                  </a:lnTo>
                  <a:lnTo>
                    <a:pt x="30410" y="194558"/>
                  </a:lnTo>
                  <a:lnTo>
                    <a:pt x="46271" y="206694"/>
                  </a:lnTo>
                  <a:lnTo>
                    <a:pt x="55414" y="211568"/>
                  </a:lnTo>
                  <a:lnTo>
                    <a:pt x="65019" y="212478"/>
                  </a:lnTo>
                  <a:lnTo>
                    <a:pt x="105285" y="200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52117" y="2740885"/>
              <a:ext cx="162509" cy="212239"/>
            </a:xfrm>
            <a:custGeom>
              <a:avLst/>
              <a:gdLst/>
              <a:ahLst/>
              <a:cxnLst/>
              <a:rect l="0" t="0" r="0" b="0"/>
              <a:pathLst>
                <a:path w="162509" h="212239">
                  <a:moveTo>
                    <a:pt x="147399" y="6065"/>
                  </a:moveTo>
                  <a:lnTo>
                    <a:pt x="114947" y="0"/>
                  </a:lnTo>
                  <a:lnTo>
                    <a:pt x="63056" y="10625"/>
                  </a:lnTo>
                  <a:lnTo>
                    <a:pt x="37141" y="26004"/>
                  </a:lnTo>
                  <a:lnTo>
                    <a:pt x="14644" y="50968"/>
                  </a:lnTo>
                  <a:lnTo>
                    <a:pt x="13272" y="58227"/>
                  </a:lnTo>
                  <a:lnTo>
                    <a:pt x="15867" y="64237"/>
                  </a:lnTo>
                  <a:lnTo>
                    <a:pt x="21106" y="69413"/>
                  </a:lnTo>
                  <a:lnTo>
                    <a:pt x="39406" y="75164"/>
                  </a:lnTo>
                  <a:lnTo>
                    <a:pt x="100465" y="81499"/>
                  </a:lnTo>
                  <a:lnTo>
                    <a:pt x="148381" y="108994"/>
                  </a:lnTo>
                  <a:lnTo>
                    <a:pt x="155073" y="117968"/>
                  </a:lnTo>
                  <a:lnTo>
                    <a:pt x="162508" y="140418"/>
                  </a:lnTo>
                  <a:lnTo>
                    <a:pt x="161104" y="173775"/>
                  </a:lnTo>
                  <a:lnTo>
                    <a:pt x="149981" y="192127"/>
                  </a:lnTo>
                  <a:lnTo>
                    <a:pt x="142101" y="200297"/>
                  </a:lnTo>
                  <a:lnTo>
                    <a:pt x="117748" y="209374"/>
                  </a:lnTo>
                  <a:lnTo>
                    <a:pt x="89767" y="212238"/>
                  </a:lnTo>
                  <a:lnTo>
                    <a:pt x="26726" y="201556"/>
                  </a:lnTo>
                  <a:lnTo>
                    <a:pt x="0" y="195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048018" y="2420567"/>
            <a:ext cx="6042298" cy="933464"/>
            <a:chOff x="4048018" y="2420567"/>
            <a:chExt cx="6042298" cy="933464"/>
          </a:xfrm>
        </p:grpSpPr>
        <p:sp>
          <p:nvSpPr>
            <p:cNvPr id="82" name="Freeform 81"/>
            <p:cNvSpPr/>
            <p:nvPr/>
          </p:nvSpPr>
          <p:spPr>
            <a:xfrm>
              <a:off x="4048018" y="2702048"/>
              <a:ext cx="202723" cy="590432"/>
            </a:xfrm>
            <a:custGeom>
              <a:avLst/>
              <a:gdLst/>
              <a:ahLst/>
              <a:cxnLst/>
              <a:rect l="0" t="0" r="0" b="0"/>
              <a:pathLst>
                <a:path w="202723" h="590432">
                  <a:moveTo>
                    <a:pt x="19995" y="160716"/>
                  </a:moveTo>
                  <a:lnTo>
                    <a:pt x="28328" y="198194"/>
                  </a:lnTo>
                  <a:lnTo>
                    <a:pt x="35679" y="255206"/>
                  </a:lnTo>
                  <a:lnTo>
                    <a:pt x="39460" y="305566"/>
                  </a:lnTo>
                  <a:lnTo>
                    <a:pt x="46170" y="357533"/>
                  </a:lnTo>
                  <a:lnTo>
                    <a:pt x="49977" y="415564"/>
                  </a:lnTo>
                  <a:lnTo>
                    <a:pt x="51106" y="477212"/>
                  </a:lnTo>
                  <a:lnTo>
                    <a:pt x="45851" y="534343"/>
                  </a:lnTo>
                  <a:lnTo>
                    <a:pt x="40830" y="589455"/>
                  </a:lnTo>
                  <a:lnTo>
                    <a:pt x="38565" y="590431"/>
                  </a:lnTo>
                  <a:lnTo>
                    <a:pt x="35884" y="587573"/>
                  </a:lnTo>
                  <a:lnTo>
                    <a:pt x="32112" y="561193"/>
                  </a:lnTo>
                  <a:lnTo>
                    <a:pt x="29667" y="500782"/>
                  </a:lnTo>
                  <a:lnTo>
                    <a:pt x="23381" y="445140"/>
                  </a:lnTo>
                  <a:lnTo>
                    <a:pt x="20999" y="395638"/>
                  </a:lnTo>
                  <a:lnTo>
                    <a:pt x="20292" y="339897"/>
                  </a:lnTo>
                  <a:lnTo>
                    <a:pt x="16935" y="281074"/>
                  </a:lnTo>
                  <a:lnTo>
                    <a:pt x="10942" y="229724"/>
                  </a:lnTo>
                  <a:lnTo>
                    <a:pt x="2523" y="179416"/>
                  </a:lnTo>
                  <a:lnTo>
                    <a:pt x="0" y="127652"/>
                  </a:lnTo>
                  <a:lnTo>
                    <a:pt x="2268" y="67054"/>
                  </a:lnTo>
                  <a:lnTo>
                    <a:pt x="8607" y="40710"/>
                  </a:lnTo>
                  <a:lnTo>
                    <a:pt x="19223" y="21202"/>
                  </a:lnTo>
                  <a:lnTo>
                    <a:pt x="34860" y="7853"/>
                  </a:lnTo>
                  <a:lnTo>
                    <a:pt x="43943" y="2655"/>
                  </a:lnTo>
                  <a:lnTo>
                    <a:pt x="63394" y="0"/>
                  </a:lnTo>
                  <a:lnTo>
                    <a:pt x="83737" y="3888"/>
                  </a:lnTo>
                  <a:lnTo>
                    <a:pt x="114921" y="20402"/>
                  </a:lnTo>
                  <a:lnTo>
                    <a:pt x="167416" y="66892"/>
                  </a:lnTo>
                  <a:lnTo>
                    <a:pt x="187808" y="103410"/>
                  </a:lnTo>
                  <a:lnTo>
                    <a:pt x="201259" y="143867"/>
                  </a:lnTo>
                  <a:lnTo>
                    <a:pt x="202722" y="168435"/>
                  </a:lnTo>
                  <a:lnTo>
                    <a:pt x="198303" y="191053"/>
                  </a:lnTo>
                  <a:lnTo>
                    <a:pt x="182662" y="222347"/>
                  </a:lnTo>
                  <a:lnTo>
                    <a:pt x="169890" y="239190"/>
                  </a:lnTo>
                  <a:lnTo>
                    <a:pt x="143957" y="256237"/>
                  </a:lnTo>
                  <a:lnTo>
                    <a:pt x="83166" y="276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68055" y="2420567"/>
              <a:ext cx="29373" cy="494840"/>
            </a:xfrm>
            <a:custGeom>
              <a:avLst/>
              <a:gdLst/>
              <a:ahLst/>
              <a:cxnLst/>
              <a:rect l="0" t="0" r="0" b="0"/>
              <a:pathLst>
                <a:path w="29373" h="494840">
                  <a:moveTo>
                    <a:pt x="0" y="0"/>
                  </a:moveTo>
                  <a:lnTo>
                    <a:pt x="8333" y="60384"/>
                  </a:lnTo>
                  <a:lnTo>
                    <a:pt x="12998" y="118107"/>
                  </a:lnTo>
                  <a:lnTo>
                    <a:pt x="17475" y="160117"/>
                  </a:lnTo>
                  <a:lnTo>
                    <a:pt x="19465" y="206084"/>
                  </a:lnTo>
                  <a:lnTo>
                    <a:pt x="20349" y="250690"/>
                  </a:lnTo>
                  <a:lnTo>
                    <a:pt x="20742" y="293912"/>
                  </a:lnTo>
                  <a:lnTo>
                    <a:pt x="22134" y="354197"/>
                  </a:lnTo>
                  <a:lnTo>
                    <a:pt x="29372" y="410906"/>
                  </a:lnTo>
                  <a:lnTo>
                    <a:pt x="25559" y="466822"/>
                  </a:lnTo>
                  <a:lnTo>
                    <a:pt x="21057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73340" y="2725893"/>
              <a:ext cx="171718" cy="223671"/>
            </a:xfrm>
            <a:custGeom>
              <a:avLst/>
              <a:gdLst/>
              <a:ahLst/>
              <a:cxnLst/>
              <a:rect l="0" t="0" r="0" b="0"/>
              <a:pathLst>
                <a:path w="171718" h="223671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4654" y="165651"/>
                  </a:lnTo>
                  <a:lnTo>
                    <a:pt x="30338" y="201030"/>
                  </a:lnTo>
                  <a:lnTo>
                    <a:pt x="46239" y="215299"/>
                  </a:lnTo>
                  <a:lnTo>
                    <a:pt x="55392" y="220742"/>
                  </a:lnTo>
                  <a:lnTo>
                    <a:pt x="74922" y="223670"/>
                  </a:lnTo>
                  <a:lnTo>
                    <a:pt x="85043" y="222813"/>
                  </a:lnTo>
                  <a:lnTo>
                    <a:pt x="102527" y="212502"/>
                  </a:lnTo>
                  <a:lnTo>
                    <a:pt x="147157" y="157173"/>
                  </a:lnTo>
                  <a:lnTo>
                    <a:pt x="160159" y="134196"/>
                  </a:lnTo>
                  <a:lnTo>
                    <a:pt x="171717" y="90715"/>
                  </a:lnTo>
                  <a:lnTo>
                    <a:pt x="169447" y="46515"/>
                  </a:lnTo>
                  <a:lnTo>
                    <a:pt x="16845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15495" y="2683779"/>
              <a:ext cx="136872" cy="276884"/>
            </a:xfrm>
            <a:custGeom>
              <a:avLst/>
              <a:gdLst/>
              <a:ahLst/>
              <a:cxnLst/>
              <a:rect l="0" t="0" r="0" b="0"/>
              <a:pathLst>
                <a:path w="136872" h="276884">
                  <a:moveTo>
                    <a:pt x="0" y="105285"/>
                  </a:moveTo>
                  <a:lnTo>
                    <a:pt x="14654" y="163902"/>
                  </a:lnTo>
                  <a:lnTo>
                    <a:pt x="28198" y="216907"/>
                  </a:lnTo>
                  <a:lnTo>
                    <a:pt x="46804" y="276883"/>
                  </a:lnTo>
                  <a:lnTo>
                    <a:pt x="35444" y="231253"/>
                  </a:lnTo>
                  <a:lnTo>
                    <a:pt x="29228" y="178218"/>
                  </a:lnTo>
                  <a:lnTo>
                    <a:pt x="22671" y="122681"/>
                  </a:lnTo>
                  <a:lnTo>
                    <a:pt x="23716" y="67821"/>
                  </a:lnTo>
                  <a:lnTo>
                    <a:pt x="32377" y="44181"/>
                  </a:lnTo>
                  <a:lnTo>
                    <a:pt x="55997" y="16730"/>
                  </a:lnTo>
                  <a:lnTo>
                    <a:pt x="78310" y="743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75351" y="2762526"/>
              <a:ext cx="187586" cy="247638"/>
            </a:xfrm>
            <a:custGeom>
              <a:avLst/>
              <a:gdLst/>
              <a:ahLst/>
              <a:cxnLst/>
              <a:rect l="0" t="0" r="0" b="0"/>
              <a:pathLst>
                <a:path w="187586" h="247638">
                  <a:moveTo>
                    <a:pt x="124414" y="89709"/>
                  </a:moveTo>
                  <a:lnTo>
                    <a:pt x="130003" y="72942"/>
                  </a:lnTo>
                  <a:lnTo>
                    <a:pt x="127890" y="40157"/>
                  </a:lnTo>
                  <a:lnTo>
                    <a:pt x="119719" y="20503"/>
                  </a:lnTo>
                  <a:lnTo>
                    <a:pt x="114265" y="11986"/>
                  </a:lnTo>
                  <a:lnTo>
                    <a:pt x="105950" y="6308"/>
                  </a:lnTo>
                  <a:lnTo>
                    <a:pt x="84232" y="0"/>
                  </a:lnTo>
                  <a:lnTo>
                    <a:pt x="73059" y="1827"/>
                  </a:lnTo>
                  <a:lnTo>
                    <a:pt x="51286" y="13216"/>
                  </a:lnTo>
                  <a:lnTo>
                    <a:pt x="24888" y="39358"/>
                  </a:lnTo>
                  <a:lnTo>
                    <a:pt x="7837" y="74921"/>
                  </a:lnTo>
                  <a:lnTo>
                    <a:pt x="0" y="128859"/>
                  </a:lnTo>
                  <a:lnTo>
                    <a:pt x="1572" y="181454"/>
                  </a:lnTo>
                  <a:lnTo>
                    <a:pt x="12801" y="225985"/>
                  </a:lnTo>
                  <a:lnTo>
                    <a:pt x="18420" y="234372"/>
                  </a:lnTo>
                  <a:lnTo>
                    <a:pt x="34021" y="246811"/>
                  </a:lnTo>
                  <a:lnTo>
                    <a:pt x="41925" y="247086"/>
                  </a:lnTo>
                  <a:lnTo>
                    <a:pt x="49534" y="243760"/>
                  </a:lnTo>
                  <a:lnTo>
                    <a:pt x="63058" y="230706"/>
                  </a:lnTo>
                  <a:lnTo>
                    <a:pt x="88862" y="173375"/>
                  </a:lnTo>
                  <a:lnTo>
                    <a:pt x="100147" y="128593"/>
                  </a:lnTo>
                  <a:lnTo>
                    <a:pt x="101217" y="115632"/>
                  </a:lnTo>
                  <a:lnTo>
                    <a:pt x="103100" y="110500"/>
                  </a:lnTo>
                  <a:lnTo>
                    <a:pt x="105525" y="110589"/>
                  </a:lnTo>
                  <a:lnTo>
                    <a:pt x="108312" y="114158"/>
                  </a:lnTo>
                  <a:lnTo>
                    <a:pt x="124574" y="173696"/>
                  </a:lnTo>
                  <a:lnTo>
                    <a:pt x="143639" y="214834"/>
                  </a:lnTo>
                  <a:lnTo>
                    <a:pt x="166765" y="236877"/>
                  </a:lnTo>
                  <a:lnTo>
                    <a:pt x="187585" y="247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26107" y="2494266"/>
              <a:ext cx="9553" cy="463255"/>
            </a:xfrm>
            <a:custGeom>
              <a:avLst/>
              <a:gdLst/>
              <a:ahLst/>
              <a:cxnLst/>
              <a:rect l="0" t="0" r="0" b="0"/>
              <a:pathLst>
                <a:path w="9553" h="463255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8"/>
                  </a:lnTo>
                  <a:lnTo>
                    <a:pt x="0" y="209531"/>
                  </a:lnTo>
                  <a:lnTo>
                    <a:pt x="1170" y="271094"/>
                  </a:lnTo>
                  <a:lnTo>
                    <a:pt x="7235" y="321180"/>
                  </a:lnTo>
                  <a:lnTo>
                    <a:pt x="9552" y="371375"/>
                  </a:lnTo>
                  <a:lnTo>
                    <a:pt x="7216" y="42773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20905" y="2775730"/>
              <a:ext cx="210571" cy="222600"/>
            </a:xfrm>
            <a:custGeom>
              <a:avLst/>
              <a:gdLst/>
              <a:ahLst/>
              <a:cxnLst/>
              <a:rect l="0" t="0" r="0" b="0"/>
              <a:pathLst>
                <a:path w="210571" h="222600">
                  <a:moveTo>
                    <a:pt x="0" y="76505"/>
                  </a:moveTo>
                  <a:lnTo>
                    <a:pt x="11453" y="130650"/>
                  </a:lnTo>
                  <a:lnTo>
                    <a:pt x="27028" y="192300"/>
                  </a:lnTo>
                  <a:lnTo>
                    <a:pt x="29560" y="218437"/>
                  </a:lnTo>
                  <a:lnTo>
                    <a:pt x="29065" y="222599"/>
                  </a:lnTo>
                  <a:lnTo>
                    <a:pt x="27566" y="220694"/>
                  </a:lnTo>
                  <a:lnTo>
                    <a:pt x="23950" y="206100"/>
                  </a:lnTo>
                  <a:lnTo>
                    <a:pt x="21628" y="155483"/>
                  </a:lnTo>
                  <a:lnTo>
                    <a:pt x="26759" y="95095"/>
                  </a:lnTo>
                  <a:lnTo>
                    <a:pt x="40208" y="40446"/>
                  </a:lnTo>
                  <a:lnTo>
                    <a:pt x="51405" y="21095"/>
                  </a:lnTo>
                  <a:lnTo>
                    <a:pt x="70420" y="7815"/>
                  </a:lnTo>
                  <a:lnTo>
                    <a:pt x="82041" y="2636"/>
                  </a:lnTo>
                  <a:lnTo>
                    <a:pt x="107433" y="0"/>
                  </a:lnTo>
                  <a:lnTo>
                    <a:pt x="120755" y="936"/>
                  </a:lnTo>
                  <a:lnTo>
                    <a:pt x="141796" y="11333"/>
                  </a:lnTo>
                  <a:lnTo>
                    <a:pt x="157777" y="27653"/>
                  </a:lnTo>
                  <a:lnTo>
                    <a:pt x="181550" y="77004"/>
                  </a:lnTo>
                  <a:lnTo>
                    <a:pt x="199917" y="137547"/>
                  </a:lnTo>
                  <a:lnTo>
                    <a:pt x="207414" y="173751"/>
                  </a:lnTo>
                  <a:lnTo>
                    <a:pt x="210570" y="213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66125" y="2788241"/>
              <a:ext cx="137025" cy="247093"/>
            </a:xfrm>
            <a:custGeom>
              <a:avLst/>
              <a:gdLst/>
              <a:ahLst/>
              <a:cxnLst/>
              <a:rect l="0" t="0" r="0" b="0"/>
              <a:pathLst>
                <a:path w="137025" h="247093">
                  <a:moveTo>
                    <a:pt x="102220" y="21880"/>
                  </a:moveTo>
                  <a:lnTo>
                    <a:pt x="96631" y="5113"/>
                  </a:lnTo>
                  <a:lnTo>
                    <a:pt x="91475" y="1343"/>
                  </a:lnTo>
                  <a:lnTo>
                    <a:pt x="84528" y="0"/>
                  </a:lnTo>
                  <a:lnTo>
                    <a:pt x="76387" y="275"/>
                  </a:lnTo>
                  <a:lnTo>
                    <a:pt x="57984" y="9938"/>
                  </a:lnTo>
                  <a:lnTo>
                    <a:pt x="31012" y="35109"/>
                  </a:lnTo>
                  <a:lnTo>
                    <a:pt x="16760" y="55836"/>
                  </a:lnTo>
                  <a:lnTo>
                    <a:pt x="3329" y="93812"/>
                  </a:lnTo>
                  <a:lnTo>
                    <a:pt x="0" y="134700"/>
                  </a:lnTo>
                  <a:lnTo>
                    <a:pt x="8762" y="187319"/>
                  </a:lnTo>
                  <a:lnTo>
                    <a:pt x="21497" y="221028"/>
                  </a:lnTo>
                  <a:lnTo>
                    <a:pt x="27347" y="231854"/>
                  </a:lnTo>
                  <a:lnTo>
                    <a:pt x="37097" y="239072"/>
                  </a:lnTo>
                  <a:lnTo>
                    <a:pt x="63528" y="247092"/>
                  </a:lnTo>
                  <a:lnTo>
                    <a:pt x="85414" y="244417"/>
                  </a:lnTo>
                  <a:lnTo>
                    <a:pt x="94525" y="240428"/>
                  </a:lnTo>
                  <a:lnTo>
                    <a:pt x="107769" y="226637"/>
                  </a:lnTo>
                  <a:lnTo>
                    <a:pt x="133368" y="168769"/>
                  </a:lnTo>
                  <a:lnTo>
                    <a:pt x="137024" y="158411"/>
                  </a:lnTo>
                  <a:lnTo>
                    <a:pt x="136579" y="121475"/>
                  </a:lnTo>
                  <a:lnTo>
                    <a:pt x="129038" y="86485"/>
                  </a:lnTo>
                  <a:lnTo>
                    <a:pt x="113806" y="59480"/>
                  </a:lnTo>
                  <a:lnTo>
                    <a:pt x="104250" y="50290"/>
                  </a:lnTo>
                  <a:lnTo>
                    <a:pt x="91692" y="42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43508" y="2820650"/>
              <a:ext cx="133062" cy="178985"/>
            </a:xfrm>
            <a:custGeom>
              <a:avLst/>
              <a:gdLst/>
              <a:ahLst/>
              <a:cxnLst/>
              <a:rect l="0" t="0" r="0" b="0"/>
              <a:pathLst>
                <a:path w="133062" h="178985">
                  <a:moveTo>
                    <a:pt x="9065" y="10528"/>
                  </a:moveTo>
                  <a:lnTo>
                    <a:pt x="0" y="69145"/>
                  </a:lnTo>
                  <a:lnTo>
                    <a:pt x="1165" y="122149"/>
                  </a:lnTo>
                  <a:lnTo>
                    <a:pt x="9843" y="145536"/>
                  </a:lnTo>
                  <a:lnTo>
                    <a:pt x="33472" y="172843"/>
                  </a:lnTo>
                  <a:lnTo>
                    <a:pt x="44054" y="177230"/>
                  </a:lnTo>
                  <a:lnTo>
                    <a:pt x="68289" y="178984"/>
                  </a:lnTo>
                  <a:lnTo>
                    <a:pt x="88420" y="172745"/>
                  </a:lnTo>
                  <a:lnTo>
                    <a:pt x="97063" y="167806"/>
                  </a:lnTo>
                  <a:lnTo>
                    <a:pt x="109786" y="152959"/>
                  </a:lnTo>
                  <a:lnTo>
                    <a:pt x="127487" y="114832"/>
                  </a:lnTo>
                  <a:lnTo>
                    <a:pt x="133061" y="78348"/>
                  </a:lnTo>
                  <a:lnTo>
                    <a:pt x="127708" y="21542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78915" y="2787472"/>
              <a:ext cx="178986" cy="248984"/>
            </a:xfrm>
            <a:custGeom>
              <a:avLst/>
              <a:gdLst/>
              <a:ahLst/>
              <a:cxnLst/>
              <a:rect l="0" t="0" r="0" b="0"/>
              <a:pathLst>
                <a:path w="178986" h="248984">
                  <a:moveTo>
                    <a:pt x="0" y="22649"/>
                  </a:moveTo>
                  <a:lnTo>
                    <a:pt x="23719" y="66612"/>
                  </a:lnTo>
                  <a:lnTo>
                    <a:pt x="42002" y="129102"/>
                  </a:lnTo>
                  <a:lnTo>
                    <a:pt x="56130" y="184317"/>
                  </a:lnTo>
                  <a:lnTo>
                    <a:pt x="66674" y="220680"/>
                  </a:lnTo>
                  <a:lnTo>
                    <a:pt x="66676" y="230709"/>
                  </a:lnTo>
                  <a:lnTo>
                    <a:pt x="60439" y="248091"/>
                  </a:lnTo>
                  <a:lnTo>
                    <a:pt x="56670" y="248983"/>
                  </a:lnTo>
                  <a:lnTo>
                    <a:pt x="52988" y="244898"/>
                  </a:lnTo>
                  <a:lnTo>
                    <a:pt x="38672" y="204720"/>
                  </a:lnTo>
                  <a:lnTo>
                    <a:pt x="32985" y="151724"/>
                  </a:lnTo>
                  <a:lnTo>
                    <a:pt x="34981" y="96195"/>
                  </a:lnTo>
                  <a:lnTo>
                    <a:pt x="46294" y="45756"/>
                  </a:lnTo>
                  <a:lnTo>
                    <a:pt x="59179" y="26680"/>
                  </a:lnTo>
                  <a:lnTo>
                    <a:pt x="76605" y="11573"/>
                  </a:lnTo>
                  <a:lnTo>
                    <a:pt x="96048" y="959"/>
                  </a:lnTo>
                  <a:lnTo>
                    <a:pt x="106146" y="0"/>
                  </a:lnTo>
                  <a:lnTo>
                    <a:pt x="126725" y="5174"/>
                  </a:lnTo>
                  <a:lnTo>
                    <a:pt x="141330" y="18392"/>
                  </a:lnTo>
                  <a:lnTo>
                    <a:pt x="170213" y="66759"/>
                  </a:lnTo>
                  <a:lnTo>
                    <a:pt x="177252" y="118494"/>
                  </a:lnTo>
                  <a:lnTo>
                    <a:pt x="178643" y="173773"/>
                  </a:lnTo>
                  <a:lnTo>
                    <a:pt x="178940" y="231298"/>
                  </a:lnTo>
                  <a:lnTo>
                    <a:pt x="178985" y="243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28470" y="2765234"/>
              <a:ext cx="174621" cy="282900"/>
            </a:xfrm>
            <a:custGeom>
              <a:avLst/>
              <a:gdLst/>
              <a:ahLst/>
              <a:cxnLst/>
              <a:rect l="0" t="0" r="0" b="0"/>
              <a:pathLst>
                <a:path w="174621" h="282900">
                  <a:moveTo>
                    <a:pt x="108414" y="13302"/>
                  </a:moveTo>
                  <a:lnTo>
                    <a:pt x="97236" y="2124"/>
                  </a:lnTo>
                  <a:lnTo>
                    <a:pt x="90434" y="0"/>
                  </a:lnTo>
                  <a:lnTo>
                    <a:pt x="64092" y="2602"/>
                  </a:lnTo>
                  <a:lnTo>
                    <a:pt x="35230" y="11951"/>
                  </a:lnTo>
                  <a:lnTo>
                    <a:pt x="18956" y="22840"/>
                  </a:lnTo>
                  <a:lnTo>
                    <a:pt x="7044" y="38598"/>
                  </a:lnTo>
                  <a:lnTo>
                    <a:pt x="2230" y="47714"/>
                  </a:lnTo>
                  <a:lnTo>
                    <a:pt x="0" y="67200"/>
                  </a:lnTo>
                  <a:lnTo>
                    <a:pt x="1043" y="77310"/>
                  </a:lnTo>
                  <a:lnTo>
                    <a:pt x="6417" y="85220"/>
                  </a:lnTo>
                  <a:lnTo>
                    <a:pt x="24867" y="97128"/>
                  </a:lnTo>
                  <a:lnTo>
                    <a:pt x="80038" y="118072"/>
                  </a:lnTo>
                  <a:lnTo>
                    <a:pt x="128025" y="132523"/>
                  </a:lnTo>
                  <a:lnTo>
                    <a:pt x="146766" y="145838"/>
                  </a:lnTo>
                  <a:lnTo>
                    <a:pt x="161724" y="163454"/>
                  </a:lnTo>
                  <a:lnTo>
                    <a:pt x="172272" y="182981"/>
                  </a:lnTo>
                  <a:lnTo>
                    <a:pt x="174620" y="206478"/>
                  </a:lnTo>
                  <a:lnTo>
                    <a:pt x="170594" y="230179"/>
                  </a:lnTo>
                  <a:lnTo>
                    <a:pt x="161006" y="248512"/>
                  </a:lnTo>
                  <a:lnTo>
                    <a:pt x="136865" y="271987"/>
                  </a:lnTo>
                  <a:lnTo>
                    <a:pt x="114430" y="280352"/>
                  </a:lnTo>
                  <a:lnTo>
                    <a:pt x="90031" y="282899"/>
                  </a:lnTo>
                  <a:lnTo>
                    <a:pt x="48891" y="275003"/>
                  </a:lnTo>
                  <a:lnTo>
                    <a:pt x="24186" y="265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39162" y="2841707"/>
              <a:ext cx="8334" cy="210571"/>
            </a:xfrm>
            <a:custGeom>
              <a:avLst/>
              <a:gdLst/>
              <a:ahLst/>
              <a:cxnLst/>
              <a:rect l="0" t="0" r="0" b="0"/>
              <a:pathLst>
                <a:path w="8334" h="210571">
                  <a:moveTo>
                    <a:pt x="8333" y="0"/>
                  </a:moveTo>
                  <a:lnTo>
                    <a:pt x="0" y="54144"/>
                  </a:lnTo>
                  <a:lnTo>
                    <a:pt x="3827" y="114680"/>
                  </a:lnTo>
                  <a:lnTo>
                    <a:pt x="7443" y="172218"/>
                  </a:lnTo>
                  <a:lnTo>
                    <a:pt x="833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58024" y="27364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42252" y="2852674"/>
              <a:ext cx="141416" cy="210132"/>
            </a:xfrm>
            <a:custGeom>
              <a:avLst/>
              <a:gdLst/>
              <a:ahLst/>
              <a:cxnLst/>
              <a:rect l="0" t="0" r="0" b="0"/>
              <a:pathLst>
                <a:path w="141416" h="210132">
                  <a:moveTo>
                    <a:pt x="0" y="52204"/>
                  </a:moveTo>
                  <a:lnTo>
                    <a:pt x="9065" y="110821"/>
                  </a:lnTo>
                  <a:lnTo>
                    <a:pt x="21789" y="170537"/>
                  </a:lnTo>
                  <a:lnTo>
                    <a:pt x="26062" y="189024"/>
                  </a:lnTo>
                  <a:lnTo>
                    <a:pt x="25563" y="189041"/>
                  </a:lnTo>
                  <a:lnTo>
                    <a:pt x="16357" y="158262"/>
                  </a:lnTo>
                  <a:lnTo>
                    <a:pt x="11679" y="107122"/>
                  </a:lnTo>
                  <a:lnTo>
                    <a:pt x="10755" y="51960"/>
                  </a:lnTo>
                  <a:lnTo>
                    <a:pt x="12969" y="26359"/>
                  </a:lnTo>
                  <a:lnTo>
                    <a:pt x="21752" y="7182"/>
                  </a:lnTo>
                  <a:lnTo>
                    <a:pt x="29709" y="2302"/>
                  </a:lnTo>
                  <a:lnTo>
                    <a:pt x="51029" y="0"/>
                  </a:lnTo>
                  <a:lnTo>
                    <a:pt x="60925" y="3363"/>
                  </a:lnTo>
                  <a:lnTo>
                    <a:pt x="78161" y="16459"/>
                  </a:lnTo>
                  <a:lnTo>
                    <a:pt x="107119" y="53462"/>
                  </a:lnTo>
                  <a:lnTo>
                    <a:pt x="129168" y="110601"/>
                  </a:lnTo>
                  <a:lnTo>
                    <a:pt x="141415" y="163782"/>
                  </a:lnTo>
                  <a:lnTo>
                    <a:pt x="136870" y="210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42295" y="2536380"/>
              <a:ext cx="10528" cy="484312"/>
            </a:xfrm>
            <a:custGeom>
              <a:avLst/>
              <a:gdLst/>
              <a:ahLst/>
              <a:cxnLst/>
              <a:rect l="0" t="0" r="0" b="0"/>
              <a:pathLst>
                <a:path w="10528" h="484312">
                  <a:moveTo>
                    <a:pt x="10527" y="0"/>
                  </a:moveTo>
                  <a:lnTo>
                    <a:pt x="2194" y="55170"/>
                  </a:lnTo>
                  <a:lnTo>
                    <a:pt x="649" y="110324"/>
                  </a:lnTo>
                  <a:lnTo>
                    <a:pt x="127" y="170881"/>
                  </a:lnTo>
                  <a:lnTo>
                    <a:pt x="37" y="219348"/>
                  </a:lnTo>
                  <a:lnTo>
                    <a:pt x="6" y="279721"/>
                  </a:lnTo>
                  <a:lnTo>
                    <a:pt x="0" y="336707"/>
                  </a:lnTo>
                  <a:lnTo>
                    <a:pt x="5588" y="387435"/>
                  </a:lnTo>
                  <a:lnTo>
                    <a:pt x="9551" y="444552"/>
                  </a:lnTo>
                  <a:lnTo>
                    <a:pt x="1052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15952" y="2736422"/>
              <a:ext cx="252684" cy="63172"/>
            </a:xfrm>
            <a:custGeom>
              <a:avLst/>
              <a:gdLst/>
              <a:ahLst/>
              <a:cxnLst/>
              <a:rect l="0" t="0" r="0" b="0"/>
              <a:pathLst>
                <a:path w="252684" h="63172">
                  <a:moveTo>
                    <a:pt x="252683" y="0"/>
                  </a:moveTo>
                  <a:lnTo>
                    <a:pt x="194066" y="23719"/>
                  </a:lnTo>
                  <a:lnTo>
                    <a:pt x="133826" y="38437"/>
                  </a:lnTo>
                  <a:lnTo>
                    <a:pt x="82587" y="52609"/>
                  </a:lnTo>
                  <a:lnTo>
                    <a:pt x="27751" y="610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018390" y="2862764"/>
              <a:ext cx="143695" cy="208535"/>
            </a:xfrm>
            <a:custGeom>
              <a:avLst/>
              <a:gdLst/>
              <a:ahLst/>
              <a:cxnLst/>
              <a:rect l="0" t="0" r="0" b="0"/>
              <a:pathLst>
                <a:path w="143695" h="208535">
                  <a:moveTo>
                    <a:pt x="81831" y="10528"/>
                  </a:moveTo>
                  <a:lnTo>
                    <a:pt x="65063" y="4939"/>
                  </a:lnTo>
                  <a:lnTo>
                    <a:pt x="47473" y="8434"/>
                  </a:lnTo>
                  <a:lnTo>
                    <a:pt x="37869" y="12642"/>
                  </a:lnTo>
                  <a:lnTo>
                    <a:pt x="24078" y="26676"/>
                  </a:lnTo>
                  <a:lnTo>
                    <a:pt x="5692" y="64281"/>
                  </a:lnTo>
                  <a:lnTo>
                    <a:pt x="0" y="106264"/>
                  </a:lnTo>
                  <a:lnTo>
                    <a:pt x="9491" y="150159"/>
                  </a:lnTo>
                  <a:lnTo>
                    <a:pt x="27121" y="181622"/>
                  </a:lnTo>
                  <a:lnTo>
                    <a:pt x="47163" y="205762"/>
                  </a:lnTo>
                  <a:lnTo>
                    <a:pt x="56380" y="208534"/>
                  </a:lnTo>
                  <a:lnTo>
                    <a:pt x="79098" y="205376"/>
                  </a:lnTo>
                  <a:lnTo>
                    <a:pt x="107017" y="190444"/>
                  </a:lnTo>
                  <a:lnTo>
                    <a:pt x="130108" y="165612"/>
                  </a:lnTo>
                  <a:lnTo>
                    <a:pt x="138383" y="143015"/>
                  </a:lnTo>
                  <a:lnTo>
                    <a:pt x="143694" y="84792"/>
                  </a:lnTo>
                  <a:lnTo>
                    <a:pt x="138181" y="57572"/>
                  </a:lnTo>
                  <a:lnTo>
                    <a:pt x="126763" y="34946"/>
                  </a:lnTo>
                  <a:lnTo>
                    <a:pt x="109989" y="17091"/>
                  </a:lnTo>
                  <a:lnTo>
                    <a:pt x="93955" y="7596"/>
                  </a:lnTo>
                  <a:lnTo>
                    <a:pt x="713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29413" y="2841381"/>
              <a:ext cx="239348" cy="213262"/>
            </a:xfrm>
            <a:custGeom>
              <a:avLst/>
              <a:gdLst/>
              <a:ahLst/>
              <a:cxnLst/>
              <a:rect l="0" t="0" r="0" b="0"/>
              <a:pathLst>
                <a:path w="239348" h="213262">
                  <a:moveTo>
                    <a:pt x="155119" y="74025"/>
                  </a:moveTo>
                  <a:lnTo>
                    <a:pt x="134875" y="30063"/>
                  </a:lnTo>
                  <a:lnTo>
                    <a:pt x="115715" y="5367"/>
                  </a:lnTo>
                  <a:lnTo>
                    <a:pt x="105453" y="1347"/>
                  </a:lnTo>
                  <a:lnTo>
                    <a:pt x="78453" y="0"/>
                  </a:lnTo>
                  <a:lnTo>
                    <a:pt x="56315" y="6420"/>
                  </a:lnTo>
                  <a:lnTo>
                    <a:pt x="47136" y="11408"/>
                  </a:lnTo>
                  <a:lnTo>
                    <a:pt x="23039" y="40784"/>
                  </a:lnTo>
                  <a:lnTo>
                    <a:pt x="6669" y="79124"/>
                  </a:lnTo>
                  <a:lnTo>
                    <a:pt x="0" y="120120"/>
                  </a:lnTo>
                  <a:lnTo>
                    <a:pt x="3613" y="156313"/>
                  </a:lnTo>
                  <a:lnTo>
                    <a:pt x="17682" y="189264"/>
                  </a:lnTo>
                  <a:lnTo>
                    <a:pt x="33204" y="204401"/>
                  </a:lnTo>
                  <a:lnTo>
                    <a:pt x="42257" y="210075"/>
                  </a:lnTo>
                  <a:lnTo>
                    <a:pt x="61674" y="213261"/>
                  </a:lnTo>
                  <a:lnTo>
                    <a:pt x="71766" y="212473"/>
                  </a:lnTo>
                  <a:lnTo>
                    <a:pt x="79663" y="208438"/>
                  </a:lnTo>
                  <a:lnTo>
                    <a:pt x="91557" y="194595"/>
                  </a:lnTo>
                  <a:lnTo>
                    <a:pt x="110419" y="161482"/>
                  </a:lnTo>
                  <a:lnTo>
                    <a:pt x="123283" y="108155"/>
                  </a:lnTo>
                  <a:lnTo>
                    <a:pt x="128045" y="104968"/>
                  </a:lnTo>
                  <a:lnTo>
                    <a:pt x="133561" y="105182"/>
                  </a:lnTo>
                  <a:lnTo>
                    <a:pt x="149047" y="117899"/>
                  </a:lnTo>
                  <a:lnTo>
                    <a:pt x="205033" y="176345"/>
                  </a:lnTo>
                  <a:lnTo>
                    <a:pt x="239347" y="210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20534" y="2764745"/>
              <a:ext cx="204544" cy="263095"/>
            </a:xfrm>
            <a:custGeom>
              <a:avLst/>
              <a:gdLst/>
              <a:ahLst/>
              <a:cxnLst/>
              <a:rect l="0" t="0" r="0" b="0"/>
              <a:pathLst>
                <a:path w="204544" h="263095">
                  <a:moveTo>
                    <a:pt x="153594" y="34848"/>
                  </a:moveTo>
                  <a:lnTo>
                    <a:pt x="142415" y="18080"/>
                  </a:lnTo>
                  <a:lnTo>
                    <a:pt x="127569" y="6729"/>
                  </a:lnTo>
                  <a:lnTo>
                    <a:pt x="118697" y="2064"/>
                  </a:lnTo>
                  <a:lnTo>
                    <a:pt x="99479" y="0"/>
                  </a:lnTo>
                  <a:lnTo>
                    <a:pt x="58547" y="8207"/>
                  </a:lnTo>
                  <a:lnTo>
                    <a:pt x="32755" y="23315"/>
                  </a:lnTo>
                  <a:lnTo>
                    <a:pt x="10295" y="42609"/>
                  </a:lnTo>
                  <a:lnTo>
                    <a:pt x="2167" y="62474"/>
                  </a:lnTo>
                  <a:lnTo>
                    <a:pt x="0" y="74322"/>
                  </a:lnTo>
                  <a:lnTo>
                    <a:pt x="3832" y="96846"/>
                  </a:lnTo>
                  <a:lnTo>
                    <a:pt x="8129" y="107765"/>
                  </a:lnTo>
                  <a:lnTo>
                    <a:pt x="15673" y="115045"/>
                  </a:lnTo>
                  <a:lnTo>
                    <a:pt x="36533" y="123133"/>
                  </a:lnTo>
                  <a:lnTo>
                    <a:pt x="88054" y="129496"/>
                  </a:lnTo>
                  <a:lnTo>
                    <a:pt x="128195" y="138801"/>
                  </a:lnTo>
                  <a:lnTo>
                    <a:pt x="170673" y="162313"/>
                  </a:lnTo>
                  <a:lnTo>
                    <a:pt x="186921" y="178067"/>
                  </a:lnTo>
                  <a:lnTo>
                    <a:pt x="201941" y="200666"/>
                  </a:lnTo>
                  <a:lnTo>
                    <a:pt x="204543" y="212074"/>
                  </a:lnTo>
                  <a:lnTo>
                    <a:pt x="201195" y="234108"/>
                  </a:lnTo>
                  <a:lnTo>
                    <a:pt x="195856" y="242557"/>
                  </a:lnTo>
                  <a:lnTo>
                    <a:pt x="180566" y="255065"/>
                  </a:lnTo>
                  <a:lnTo>
                    <a:pt x="141048" y="263094"/>
                  </a:lnTo>
                  <a:lnTo>
                    <a:pt x="84868" y="257401"/>
                  </a:lnTo>
                  <a:lnTo>
                    <a:pt x="37781" y="245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73346" y="2925935"/>
              <a:ext cx="6068" cy="126343"/>
            </a:xfrm>
            <a:custGeom>
              <a:avLst/>
              <a:gdLst/>
              <a:ahLst/>
              <a:cxnLst/>
              <a:rect l="0" t="0" r="0" b="0"/>
              <a:pathLst>
                <a:path w="6068" h="126343">
                  <a:moveTo>
                    <a:pt x="6067" y="0"/>
                  </a:moveTo>
                  <a:lnTo>
                    <a:pt x="0" y="33622"/>
                  </a:lnTo>
                  <a:lnTo>
                    <a:pt x="4522" y="85323"/>
                  </a:lnTo>
                  <a:lnTo>
                    <a:pt x="606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68884" y="27680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355605" y="2862808"/>
              <a:ext cx="117527" cy="203327"/>
            </a:xfrm>
            <a:custGeom>
              <a:avLst/>
              <a:gdLst/>
              <a:ahLst/>
              <a:cxnLst/>
              <a:rect l="0" t="0" r="0" b="0"/>
              <a:pathLst>
                <a:path w="117527" h="203327">
                  <a:moveTo>
                    <a:pt x="8036" y="84184"/>
                  </a:moveTo>
                  <a:lnTo>
                    <a:pt x="16369" y="121662"/>
                  </a:lnTo>
                  <a:lnTo>
                    <a:pt x="24341" y="178330"/>
                  </a:lnTo>
                  <a:lnTo>
                    <a:pt x="21912" y="199726"/>
                  </a:lnTo>
                  <a:lnTo>
                    <a:pt x="19626" y="203326"/>
                  </a:lnTo>
                  <a:lnTo>
                    <a:pt x="16932" y="202216"/>
                  </a:lnTo>
                  <a:lnTo>
                    <a:pt x="13967" y="197967"/>
                  </a:lnTo>
                  <a:lnTo>
                    <a:pt x="1972" y="149120"/>
                  </a:lnTo>
                  <a:lnTo>
                    <a:pt x="0" y="100175"/>
                  </a:lnTo>
                  <a:lnTo>
                    <a:pt x="9221" y="37473"/>
                  </a:lnTo>
                  <a:lnTo>
                    <a:pt x="12336" y="24967"/>
                  </a:lnTo>
                  <a:lnTo>
                    <a:pt x="17921" y="15460"/>
                  </a:lnTo>
                  <a:lnTo>
                    <a:pt x="33486" y="1778"/>
                  </a:lnTo>
                  <a:lnTo>
                    <a:pt x="41380" y="0"/>
                  </a:lnTo>
                  <a:lnTo>
                    <a:pt x="48982" y="1155"/>
                  </a:lnTo>
                  <a:lnTo>
                    <a:pt x="56390" y="4265"/>
                  </a:lnTo>
                  <a:lnTo>
                    <a:pt x="77995" y="25409"/>
                  </a:lnTo>
                  <a:lnTo>
                    <a:pt x="97851" y="72401"/>
                  </a:lnTo>
                  <a:lnTo>
                    <a:pt x="116642" y="135044"/>
                  </a:lnTo>
                  <a:lnTo>
                    <a:pt x="117526" y="153971"/>
                  </a:lnTo>
                  <a:lnTo>
                    <a:pt x="113321" y="178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95227" y="2883821"/>
              <a:ext cx="268186" cy="470210"/>
            </a:xfrm>
            <a:custGeom>
              <a:avLst/>
              <a:gdLst/>
              <a:ahLst/>
              <a:cxnLst/>
              <a:rect l="0" t="0" r="0" b="0"/>
              <a:pathLst>
                <a:path w="268186" h="470210">
                  <a:moveTo>
                    <a:pt x="242155" y="168456"/>
                  </a:moveTo>
                  <a:lnTo>
                    <a:pt x="251220" y="109839"/>
                  </a:lnTo>
                  <a:lnTo>
                    <a:pt x="246661" y="69459"/>
                  </a:lnTo>
                  <a:lnTo>
                    <a:pt x="234798" y="44909"/>
                  </a:lnTo>
                  <a:lnTo>
                    <a:pt x="208389" y="14476"/>
                  </a:lnTo>
                  <a:lnTo>
                    <a:pt x="198587" y="6141"/>
                  </a:lnTo>
                  <a:lnTo>
                    <a:pt x="187373" y="1754"/>
                  </a:lnTo>
                  <a:lnTo>
                    <a:pt x="162435" y="0"/>
                  </a:lnTo>
                  <a:lnTo>
                    <a:pt x="141993" y="6239"/>
                  </a:lnTo>
                  <a:lnTo>
                    <a:pt x="133267" y="11178"/>
                  </a:lnTo>
                  <a:lnTo>
                    <a:pt x="120450" y="29144"/>
                  </a:lnTo>
                  <a:lnTo>
                    <a:pt x="115395" y="40487"/>
                  </a:lnTo>
                  <a:lnTo>
                    <a:pt x="112897" y="65567"/>
                  </a:lnTo>
                  <a:lnTo>
                    <a:pt x="120826" y="119796"/>
                  </a:lnTo>
                  <a:lnTo>
                    <a:pt x="141475" y="155988"/>
                  </a:lnTo>
                  <a:lnTo>
                    <a:pt x="164231" y="183349"/>
                  </a:lnTo>
                  <a:lnTo>
                    <a:pt x="172658" y="186573"/>
                  </a:lnTo>
                  <a:lnTo>
                    <a:pt x="181785" y="186383"/>
                  </a:lnTo>
                  <a:lnTo>
                    <a:pt x="191380" y="183917"/>
                  </a:lnTo>
                  <a:lnTo>
                    <a:pt x="208280" y="168698"/>
                  </a:lnTo>
                  <a:lnTo>
                    <a:pt x="221250" y="146337"/>
                  </a:lnTo>
                  <a:lnTo>
                    <a:pt x="227382" y="115629"/>
                  </a:lnTo>
                  <a:lnTo>
                    <a:pt x="226457" y="115690"/>
                  </a:lnTo>
                  <a:lnTo>
                    <a:pt x="224670" y="119241"/>
                  </a:lnTo>
                  <a:lnTo>
                    <a:pt x="233021" y="180577"/>
                  </a:lnTo>
                  <a:lnTo>
                    <a:pt x="242568" y="233268"/>
                  </a:lnTo>
                  <a:lnTo>
                    <a:pt x="250685" y="288103"/>
                  </a:lnTo>
                  <a:lnTo>
                    <a:pt x="263873" y="346559"/>
                  </a:lnTo>
                  <a:lnTo>
                    <a:pt x="268185" y="370445"/>
                  </a:lnTo>
                  <a:lnTo>
                    <a:pt x="261421" y="427200"/>
                  </a:lnTo>
                  <a:lnTo>
                    <a:pt x="258509" y="439218"/>
                  </a:lnTo>
                  <a:lnTo>
                    <a:pt x="251887" y="448400"/>
                  </a:lnTo>
                  <a:lnTo>
                    <a:pt x="232052" y="461721"/>
                  </a:lnTo>
                  <a:lnTo>
                    <a:pt x="188988" y="470209"/>
                  </a:lnTo>
                  <a:lnTo>
                    <a:pt x="139184" y="467134"/>
                  </a:lnTo>
                  <a:lnTo>
                    <a:pt x="87383" y="464404"/>
                  </a:lnTo>
                  <a:lnTo>
                    <a:pt x="29392" y="46348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69618" y="2883821"/>
              <a:ext cx="115163" cy="189533"/>
            </a:xfrm>
            <a:custGeom>
              <a:avLst/>
              <a:gdLst/>
              <a:ahLst/>
              <a:cxnLst/>
              <a:rect l="0" t="0" r="0" b="0"/>
              <a:pathLst>
                <a:path w="115163" h="189533">
                  <a:moveTo>
                    <a:pt x="9878" y="21057"/>
                  </a:moveTo>
                  <a:lnTo>
                    <a:pt x="2642" y="48613"/>
                  </a:lnTo>
                  <a:lnTo>
                    <a:pt x="0" y="107955"/>
                  </a:lnTo>
                  <a:lnTo>
                    <a:pt x="1978" y="139227"/>
                  </a:lnTo>
                  <a:lnTo>
                    <a:pt x="10656" y="164824"/>
                  </a:lnTo>
                  <a:lnTo>
                    <a:pt x="25432" y="181660"/>
                  </a:lnTo>
                  <a:lnTo>
                    <a:pt x="34285" y="187787"/>
                  </a:lnTo>
                  <a:lnTo>
                    <a:pt x="42527" y="189532"/>
                  </a:lnTo>
                  <a:lnTo>
                    <a:pt x="50361" y="188356"/>
                  </a:lnTo>
                  <a:lnTo>
                    <a:pt x="65305" y="180810"/>
                  </a:lnTo>
                  <a:lnTo>
                    <a:pt x="79746" y="169657"/>
                  </a:lnTo>
                  <a:lnTo>
                    <a:pt x="90843" y="150662"/>
                  </a:lnTo>
                  <a:lnTo>
                    <a:pt x="107498" y="94751"/>
                  </a:lnTo>
                  <a:lnTo>
                    <a:pt x="113648" y="38127"/>
                  </a:lnTo>
                  <a:lnTo>
                    <a:pt x="1151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847952" y="2620608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10528" y="54145"/>
                  </a:lnTo>
                  <a:lnTo>
                    <a:pt x="10528" y="109092"/>
                  </a:lnTo>
                  <a:lnTo>
                    <a:pt x="10528" y="167764"/>
                  </a:lnTo>
                  <a:lnTo>
                    <a:pt x="7409" y="210263"/>
                  </a:lnTo>
                  <a:lnTo>
                    <a:pt x="2195" y="267411"/>
                  </a:lnTo>
                  <a:lnTo>
                    <a:pt x="650" y="317099"/>
                  </a:lnTo>
                  <a:lnTo>
                    <a:pt x="193" y="365747"/>
                  </a:lnTo>
                  <a:lnTo>
                    <a:pt x="56" y="403558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901458" y="2864449"/>
              <a:ext cx="146536" cy="218925"/>
            </a:xfrm>
            <a:custGeom>
              <a:avLst/>
              <a:gdLst/>
              <a:ahLst/>
              <a:cxnLst/>
              <a:rect l="0" t="0" r="0" b="0"/>
              <a:pathLst>
                <a:path w="146536" h="218925">
                  <a:moveTo>
                    <a:pt x="62307" y="124657"/>
                  </a:moveTo>
                  <a:lnTo>
                    <a:pt x="86026" y="80694"/>
                  </a:lnTo>
                  <a:lnTo>
                    <a:pt x="91562" y="44821"/>
                  </a:lnTo>
                  <a:lnTo>
                    <a:pt x="86617" y="21324"/>
                  </a:lnTo>
                  <a:lnTo>
                    <a:pt x="82023" y="10145"/>
                  </a:lnTo>
                  <a:lnTo>
                    <a:pt x="74281" y="3862"/>
                  </a:lnTo>
                  <a:lnTo>
                    <a:pt x="53201" y="0"/>
                  </a:lnTo>
                  <a:lnTo>
                    <a:pt x="34474" y="5303"/>
                  </a:lnTo>
                  <a:lnTo>
                    <a:pt x="26204" y="9993"/>
                  </a:lnTo>
                  <a:lnTo>
                    <a:pt x="13896" y="30801"/>
                  </a:lnTo>
                  <a:lnTo>
                    <a:pt x="3509" y="75401"/>
                  </a:lnTo>
                  <a:lnTo>
                    <a:pt x="0" y="137284"/>
                  </a:lnTo>
                  <a:lnTo>
                    <a:pt x="4982" y="180391"/>
                  </a:lnTo>
                  <a:lnTo>
                    <a:pt x="13822" y="202460"/>
                  </a:lnTo>
                  <a:lnTo>
                    <a:pt x="19455" y="211620"/>
                  </a:lnTo>
                  <a:lnTo>
                    <a:pt x="26721" y="216558"/>
                  </a:lnTo>
                  <a:lnTo>
                    <a:pt x="44151" y="218924"/>
                  </a:lnTo>
                  <a:lnTo>
                    <a:pt x="52542" y="215578"/>
                  </a:lnTo>
                  <a:lnTo>
                    <a:pt x="68106" y="202501"/>
                  </a:lnTo>
                  <a:lnTo>
                    <a:pt x="84433" y="175408"/>
                  </a:lnTo>
                  <a:lnTo>
                    <a:pt x="96678" y="145153"/>
                  </a:lnTo>
                  <a:lnTo>
                    <a:pt x="100429" y="141831"/>
                  </a:lnTo>
                  <a:lnTo>
                    <a:pt x="104100" y="143125"/>
                  </a:lnTo>
                  <a:lnTo>
                    <a:pt x="133783" y="186330"/>
                  </a:lnTo>
                  <a:lnTo>
                    <a:pt x="146535" y="208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52455" y="2841707"/>
              <a:ext cx="153467" cy="233858"/>
            </a:xfrm>
            <a:custGeom>
              <a:avLst/>
              <a:gdLst/>
              <a:ahLst/>
              <a:cxnLst/>
              <a:rect l="0" t="0" r="0" b="0"/>
              <a:pathLst>
                <a:path w="153467" h="233858">
                  <a:moveTo>
                    <a:pt x="6067" y="31585"/>
                  </a:moveTo>
                  <a:lnTo>
                    <a:pt x="0" y="65207"/>
                  </a:lnTo>
                  <a:lnTo>
                    <a:pt x="7641" y="116909"/>
                  </a:lnTo>
                  <a:lnTo>
                    <a:pt x="23822" y="177742"/>
                  </a:lnTo>
                  <a:lnTo>
                    <a:pt x="42350" y="233857"/>
                  </a:lnTo>
                  <a:lnTo>
                    <a:pt x="29813" y="179608"/>
                  </a:lnTo>
                  <a:lnTo>
                    <a:pt x="16433" y="125772"/>
                  </a:lnTo>
                  <a:lnTo>
                    <a:pt x="11844" y="99182"/>
                  </a:lnTo>
                  <a:lnTo>
                    <a:pt x="18430" y="53517"/>
                  </a:lnTo>
                  <a:lnTo>
                    <a:pt x="21328" y="42697"/>
                  </a:lnTo>
                  <a:lnTo>
                    <a:pt x="33907" y="24436"/>
                  </a:lnTo>
                  <a:lnTo>
                    <a:pt x="42174" y="16290"/>
                  </a:lnTo>
                  <a:lnTo>
                    <a:pt x="63838" y="7240"/>
                  </a:lnTo>
                  <a:lnTo>
                    <a:pt x="126065" y="953"/>
                  </a:lnTo>
                  <a:lnTo>
                    <a:pt x="1534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321734" y="2880138"/>
              <a:ext cx="147400" cy="215265"/>
            </a:xfrm>
            <a:custGeom>
              <a:avLst/>
              <a:gdLst/>
              <a:ahLst/>
              <a:cxnLst/>
              <a:rect l="0" t="0" r="0" b="0"/>
              <a:pathLst>
                <a:path w="147400" h="215265">
                  <a:moveTo>
                    <a:pt x="0" y="66854"/>
                  </a:moveTo>
                  <a:lnTo>
                    <a:pt x="3120" y="120998"/>
                  </a:lnTo>
                  <a:lnTo>
                    <a:pt x="14655" y="175945"/>
                  </a:lnTo>
                  <a:lnTo>
                    <a:pt x="25858" y="215264"/>
                  </a:lnTo>
                  <a:lnTo>
                    <a:pt x="13227" y="162128"/>
                  </a:lnTo>
                  <a:lnTo>
                    <a:pt x="2960" y="108377"/>
                  </a:lnTo>
                  <a:lnTo>
                    <a:pt x="3997" y="66679"/>
                  </a:lnTo>
                  <a:lnTo>
                    <a:pt x="14827" y="16257"/>
                  </a:lnTo>
                  <a:lnTo>
                    <a:pt x="21584" y="8556"/>
                  </a:lnTo>
                  <a:lnTo>
                    <a:pt x="41568" y="0"/>
                  </a:lnTo>
                  <a:lnTo>
                    <a:pt x="51109" y="58"/>
                  </a:lnTo>
                  <a:lnTo>
                    <a:pt x="67949" y="6361"/>
                  </a:lnTo>
                  <a:lnTo>
                    <a:pt x="90582" y="28653"/>
                  </a:lnTo>
                  <a:lnTo>
                    <a:pt x="118022" y="76032"/>
                  </a:lnTo>
                  <a:lnTo>
                    <a:pt x="135920" y="133571"/>
                  </a:lnTo>
                  <a:lnTo>
                    <a:pt x="143998" y="174359"/>
                  </a:lnTo>
                  <a:lnTo>
                    <a:pt x="147399" y="203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508828" y="2883821"/>
              <a:ext cx="89440" cy="250765"/>
            </a:xfrm>
            <a:custGeom>
              <a:avLst/>
              <a:gdLst/>
              <a:ahLst/>
              <a:cxnLst/>
              <a:rect l="0" t="0" r="0" b="0"/>
              <a:pathLst>
                <a:path w="89440" h="250765">
                  <a:moveTo>
                    <a:pt x="65590" y="0"/>
                  </a:moveTo>
                  <a:lnTo>
                    <a:pt x="49949" y="17981"/>
                  </a:lnTo>
                  <a:lnTo>
                    <a:pt x="34381" y="60353"/>
                  </a:lnTo>
                  <a:lnTo>
                    <a:pt x="14451" y="118766"/>
                  </a:lnTo>
                  <a:lnTo>
                    <a:pt x="395" y="161272"/>
                  </a:lnTo>
                  <a:lnTo>
                    <a:pt x="0" y="203502"/>
                  </a:lnTo>
                  <a:lnTo>
                    <a:pt x="12880" y="240061"/>
                  </a:lnTo>
                  <a:lnTo>
                    <a:pt x="19922" y="246608"/>
                  </a:lnTo>
                  <a:lnTo>
                    <a:pt x="28125" y="249803"/>
                  </a:lnTo>
                  <a:lnTo>
                    <a:pt x="37104" y="250764"/>
                  </a:lnTo>
                  <a:lnTo>
                    <a:pt x="53320" y="245591"/>
                  </a:lnTo>
                  <a:lnTo>
                    <a:pt x="60919" y="240936"/>
                  </a:lnTo>
                  <a:lnTo>
                    <a:pt x="72483" y="223287"/>
                  </a:lnTo>
                  <a:lnTo>
                    <a:pt x="89439" y="173827"/>
                  </a:lnTo>
                  <a:lnTo>
                    <a:pt x="89294" y="127284"/>
                  </a:lnTo>
                  <a:lnTo>
                    <a:pt x="78765" y="68729"/>
                  </a:lnTo>
                  <a:lnTo>
                    <a:pt x="65419" y="25274"/>
                  </a:lnTo>
                  <a:lnTo>
                    <a:pt x="550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39734" y="2915406"/>
              <a:ext cx="124198" cy="240665"/>
            </a:xfrm>
            <a:custGeom>
              <a:avLst/>
              <a:gdLst/>
              <a:ahLst/>
              <a:cxnLst/>
              <a:rect l="0" t="0" r="0" b="0"/>
              <a:pathLst>
                <a:path w="124198" h="240665">
                  <a:moveTo>
                    <a:pt x="8384" y="0"/>
                  </a:moveTo>
                  <a:lnTo>
                    <a:pt x="8384" y="57264"/>
                  </a:lnTo>
                  <a:lnTo>
                    <a:pt x="2794" y="118156"/>
                  </a:lnTo>
                  <a:lnTo>
                    <a:pt x="0" y="174075"/>
                  </a:lnTo>
                  <a:lnTo>
                    <a:pt x="7719" y="209116"/>
                  </a:lnTo>
                  <a:lnTo>
                    <a:pt x="18227" y="230981"/>
                  </a:lnTo>
                  <a:lnTo>
                    <a:pt x="26644" y="237046"/>
                  </a:lnTo>
                  <a:lnTo>
                    <a:pt x="48475" y="240664"/>
                  </a:lnTo>
                  <a:lnTo>
                    <a:pt x="70655" y="235254"/>
                  </a:lnTo>
                  <a:lnTo>
                    <a:pt x="81483" y="230536"/>
                  </a:lnTo>
                  <a:lnTo>
                    <a:pt x="96635" y="212815"/>
                  </a:lnTo>
                  <a:lnTo>
                    <a:pt x="115893" y="163311"/>
                  </a:lnTo>
                  <a:lnTo>
                    <a:pt x="122556" y="108472"/>
                  </a:lnTo>
                  <a:lnTo>
                    <a:pt x="123873" y="52579"/>
                  </a:lnTo>
                  <a:lnTo>
                    <a:pt x="12419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827102" y="2906537"/>
              <a:ext cx="153014" cy="282611"/>
            </a:xfrm>
            <a:custGeom>
              <a:avLst/>
              <a:gdLst/>
              <a:ahLst/>
              <a:cxnLst/>
              <a:rect l="0" t="0" r="0" b="0"/>
              <a:pathLst>
                <a:path w="153014" h="282611">
                  <a:moveTo>
                    <a:pt x="0" y="72040"/>
                  </a:moveTo>
                  <a:lnTo>
                    <a:pt x="7236" y="99596"/>
                  </a:lnTo>
                  <a:lnTo>
                    <a:pt x="9878" y="158939"/>
                  </a:lnTo>
                  <a:lnTo>
                    <a:pt x="15990" y="221396"/>
                  </a:lnTo>
                  <a:lnTo>
                    <a:pt x="19555" y="264603"/>
                  </a:lnTo>
                  <a:lnTo>
                    <a:pt x="18886" y="270605"/>
                  </a:lnTo>
                  <a:lnTo>
                    <a:pt x="17270" y="271098"/>
                  </a:lnTo>
                  <a:lnTo>
                    <a:pt x="15023" y="267916"/>
                  </a:lnTo>
                  <a:lnTo>
                    <a:pt x="4180" y="220783"/>
                  </a:lnTo>
                  <a:lnTo>
                    <a:pt x="1239" y="172134"/>
                  </a:lnTo>
                  <a:lnTo>
                    <a:pt x="1537" y="120675"/>
                  </a:lnTo>
                  <a:lnTo>
                    <a:pt x="8514" y="70723"/>
                  </a:lnTo>
                  <a:lnTo>
                    <a:pt x="24472" y="21217"/>
                  </a:lnTo>
                  <a:lnTo>
                    <a:pt x="30352" y="10082"/>
                  </a:lnTo>
                  <a:lnTo>
                    <a:pt x="38952" y="3829"/>
                  </a:lnTo>
                  <a:lnTo>
                    <a:pt x="60986" y="0"/>
                  </a:lnTo>
                  <a:lnTo>
                    <a:pt x="71073" y="4126"/>
                  </a:lnTo>
                  <a:lnTo>
                    <a:pt x="88520" y="21189"/>
                  </a:lnTo>
                  <a:lnTo>
                    <a:pt x="117615" y="77507"/>
                  </a:lnTo>
                  <a:lnTo>
                    <a:pt x="135840" y="131785"/>
                  </a:lnTo>
                  <a:lnTo>
                    <a:pt x="143973" y="168901"/>
                  </a:lnTo>
                  <a:lnTo>
                    <a:pt x="153013" y="230028"/>
                  </a:lnTo>
                  <a:lnTo>
                    <a:pt x="147399" y="282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0069258" y="3178619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710976" y="3750843"/>
            <a:ext cx="1606481" cy="831752"/>
            <a:chOff x="4710976" y="3750843"/>
            <a:chExt cx="1606481" cy="831752"/>
          </a:xfrm>
        </p:grpSpPr>
        <p:sp>
          <p:nvSpPr>
            <p:cNvPr id="115" name="Freeform 114"/>
            <p:cNvSpPr/>
            <p:nvPr/>
          </p:nvSpPr>
          <p:spPr>
            <a:xfrm>
              <a:off x="4880082" y="3866656"/>
              <a:ext cx="26100" cy="484312"/>
            </a:xfrm>
            <a:custGeom>
              <a:avLst/>
              <a:gdLst/>
              <a:ahLst/>
              <a:cxnLst/>
              <a:rect l="0" t="0" r="0" b="0"/>
              <a:pathLst>
                <a:path w="26100" h="484312">
                  <a:moveTo>
                    <a:pt x="9878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5067" y="155197"/>
                  </a:lnTo>
                  <a:lnTo>
                    <a:pt x="16163" y="211417"/>
                  </a:lnTo>
                  <a:lnTo>
                    <a:pt x="20319" y="273472"/>
                  </a:lnTo>
                  <a:lnTo>
                    <a:pt x="26099" y="335663"/>
                  </a:lnTo>
                  <a:lnTo>
                    <a:pt x="22613" y="390484"/>
                  </a:lnTo>
                  <a:lnTo>
                    <a:pt x="20842" y="448403"/>
                  </a:lnTo>
                  <a:lnTo>
                    <a:pt x="20406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710976" y="3764083"/>
              <a:ext cx="376029" cy="334201"/>
            </a:xfrm>
            <a:custGeom>
              <a:avLst/>
              <a:gdLst/>
              <a:ahLst/>
              <a:cxnLst/>
              <a:rect l="0" t="0" r="0" b="0"/>
              <a:pathLst>
                <a:path w="376029" h="334201">
                  <a:moveTo>
                    <a:pt x="0" y="176272"/>
                  </a:moveTo>
                  <a:lnTo>
                    <a:pt x="14572" y="133581"/>
                  </a:lnTo>
                  <a:lnTo>
                    <a:pt x="44992" y="91931"/>
                  </a:lnTo>
                  <a:lnTo>
                    <a:pt x="105537" y="43518"/>
                  </a:lnTo>
                  <a:lnTo>
                    <a:pt x="168478" y="6440"/>
                  </a:lnTo>
                  <a:lnTo>
                    <a:pt x="211226" y="0"/>
                  </a:lnTo>
                  <a:lnTo>
                    <a:pt x="249759" y="3681"/>
                  </a:lnTo>
                  <a:lnTo>
                    <a:pt x="269321" y="12218"/>
                  </a:lnTo>
                  <a:lnTo>
                    <a:pt x="315489" y="44661"/>
                  </a:lnTo>
                  <a:lnTo>
                    <a:pt x="346674" y="85675"/>
                  </a:lnTo>
                  <a:lnTo>
                    <a:pt x="369775" y="138490"/>
                  </a:lnTo>
                  <a:lnTo>
                    <a:pt x="376028" y="200048"/>
                  </a:lnTo>
                  <a:lnTo>
                    <a:pt x="364131" y="259472"/>
                  </a:lnTo>
                  <a:lnTo>
                    <a:pt x="348616" y="291781"/>
                  </a:lnTo>
                  <a:lnTo>
                    <a:pt x="332755" y="306769"/>
                  </a:lnTo>
                  <a:lnTo>
                    <a:pt x="293977" y="325922"/>
                  </a:lnTo>
                  <a:lnTo>
                    <a:pt x="230594" y="333110"/>
                  </a:lnTo>
                  <a:lnTo>
                    <a:pt x="189512" y="334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63701" y="3750843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2195" y="60383"/>
                  </a:lnTo>
                  <a:lnTo>
                    <a:pt x="651" y="114987"/>
                  </a:lnTo>
                  <a:lnTo>
                    <a:pt x="5718" y="174662"/>
                  </a:lnTo>
                  <a:lnTo>
                    <a:pt x="9103" y="226057"/>
                  </a:lnTo>
                  <a:lnTo>
                    <a:pt x="10106" y="285738"/>
                  </a:lnTo>
                  <a:lnTo>
                    <a:pt x="10403" y="336697"/>
                  </a:lnTo>
                  <a:lnTo>
                    <a:pt x="10491" y="387021"/>
                  </a:lnTo>
                  <a:lnTo>
                    <a:pt x="9351" y="44802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70302" y="4032476"/>
              <a:ext cx="177670" cy="255168"/>
            </a:xfrm>
            <a:custGeom>
              <a:avLst/>
              <a:gdLst/>
              <a:ahLst/>
              <a:cxnLst/>
              <a:rect l="0" t="0" r="0" b="0"/>
              <a:pathLst>
                <a:path w="177670" h="255168">
                  <a:moveTo>
                    <a:pt x="93441" y="192149"/>
                  </a:moveTo>
                  <a:lnTo>
                    <a:pt x="128187" y="155063"/>
                  </a:lnTo>
                  <a:lnTo>
                    <a:pt x="149085" y="107196"/>
                  </a:lnTo>
                  <a:lnTo>
                    <a:pt x="150146" y="86542"/>
                  </a:lnTo>
                  <a:lnTo>
                    <a:pt x="145549" y="66834"/>
                  </a:lnTo>
                  <a:lnTo>
                    <a:pt x="116391" y="14516"/>
                  </a:lnTo>
                  <a:lnTo>
                    <a:pt x="100131" y="2847"/>
                  </a:lnTo>
                  <a:lnTo>
                    <a:pt x="78087" y="0"/>
                  </a:lnTo>
                  <a:lnTo>
                    <a:pt x="65657" y="879"/>
                  </a:lnTo>
                  <a:lnTo>
                    <a:pt x="45608" y="11213"/>
                  </a:lnTo>
                  <a:lnTo>
                    <a:pt x="13672" y="46444"/>
                  </a:lnTo>
                  <a:lnTo>
                    <a:pt x="5345" y="72799"/>
                  </a:lnTo>
                  <a:lnTo>
                    <a:pt x="0" y="131789"/>
                  </a:lnTo>
                  <a:lnTo>
                    <a:pt x="7349" y="194567"/>
                  </a:lnTo>
                  <a:lnTo>
                    <a:pt x="17889" y="230690"/>
                  </a:lnTo>
                  <a:lnTo>
                    <a:pt x="29057" y="248663"/>
                  </a:lnTo>
                  <a:lnTo>
                    <a:pt x="36480" y="253222"/>
                  </a:lnTo>
                  <a:lnTo>
                    <a:pt x="54087" y="255167"/>
                  </a:lnTo>
                  <a:lnTo>
                    <a:pt x="70491" y="249013"/>
                  </a:lnTo>
                  <a:lnTo>
                    <a:pt x="78141" y="244097"/>
                  </a:lnTo>
                  <a:lnTo>
                    <a:pt x="89760" y="229275"/>
                  </a:lnTo>
                  <a:lnTo>
                    <a:pt x="97654" y="209819"/>
                  </a:lnTo>
                  <a:lnTo>
                    <a:pt x="108727" y="151207"/>
                  </a:lnTo>
                  <a:lnTo>
                    <a:pt x="107292" y="117511"/>
                  </a:lnTo>
                  <a:lnTo>
                    <a:pt x="122116" y="171626"/>
                  </a:lnTo>
                  <a:lnTo>
                    <a:pt x="128802" y="192386"/>
                  </a:lnTo>
                  <a:lnTo>
                    <a:pt x="141912" y="210192"/>
                  </a:lnTo>
                  <a:lnTo>
                    <a:pt x="162784" y="227131"/>
                  </a:lnTo>
                  <a:lnTo>
                    <a:pt x="177669" y="234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90085" y="4087755"/>
              <a:ext cx="52643" cy="115814"/>
            </a:xfrm>
            <a:custGeom>
              <a:avLst/>
              <a:gdLst/>
              <a:ahLst/>
              <a:cxnLst/>
              <a:rect l="0" t="0" r="0" b="0"/>
              <a:pathLst>
                <a:path w="52643" h="115814">
                  <a:moveTo>
                    <a:pt x="0" y="0"/>
                  </a:moveTo>
                  <a:lnTo>
                    <a:pt x="0" y="22356"/>
                  </a:lnTo>
                  <a:lnTo>
                    <a:pt x="6239" y="39572"/>
                  </a:lnTo>
                  <a:lnTo>
                    <a:pt x="39542" y="92338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416385" y="4024584"/>
              <a:ext cx="242157" cy="558011"/>
            </a:xfrm>
            <a:custGeom>
              <a:avLst/>
              <a:gdLst/>
              <a:ahLst/>
              <a:cxnLst/>
              <a:rect l="0" t="0" r="0" b="0"/>
              <a:pathLst>
                <a:path w="242157" h="558011">
                  <a:moveTo>
                    <a:pt x="242156" y="0"/>
                  </a:moveTo>
                  <a:lnTo>
                    <a:pt x="226514" y="26386"/>
                  </a:lnTo>
                  <a:lnTo>
                    <a:pt x="201722" y="88901"/>
                  </a:lnTo>
                  <a:lnTo>
                    <a:pt x="179668" y="146628"/>
                  </a:lnTo>
                  <a:lnTo>
                    <a:pt x="171100" y="166943"/>
                  </a:lnTo>
                  <a:lnTo>
                    <a:pt x="149654" y="205288"/>
                  </a:lnTo>
                  <a:lnTo>
                    <a:pt x="122913" y="262517"/>
                  </a:lnTo>
                  <a:lnTo>
                    <a:pt x="96659" y="321352"/>
                  </a:lnTo>
                  <a:lnTo>
                    <a:pt x="71293" y="378363"/>
                  </a:lnTo>
                  <a:lnTo>
                    <a:pt x="46693" y="431581"/>
                  </a:lnTo>
                  <a:lnTo>
                    <a:pt x="24661" y="494832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79597" y="4043593"/>
              <a:ext cx="189514" cy="250286"/>
            </a:xfrm>
            <a:custGeom>
              <a:avLst/>
              <a:gdLst/>
              <a:ahLst/>
              <a:cxnLst/>
              <a:rect l="0" t="0" r="0" b="0"/>
              <a:pathLst>
                <a:path w="189514" h="250286">
                  <a:moveTo>
                    <a:pt x="0" y="117861"/>
                  </a:moveTo>
                  <a:lnTo>
                    <a:pt x="37478" y="109528"/>
                  </a:lnTo>
                  <a:lnTo>
                    <a:pt x="61111" y="105968"/>
                  </a:lnTo>
                  <a:lnTo>
                    <a:pt x="92977" y="90811"/>
                  </a:lnTo>
                  <a:lnTo>
                    <a:pt x="117756" y="70332"/>
                  </a:lnTo>
                  <a:lnTo>
                    <a:pt x="132665" y="52283"/>
                  </a:lnTo>
                  <a:lnTo>
                    <a:pt x="136406" y="42557"/>
                  </a:lnTo>
                  <a:lnTo>
                    <a:pt x="137444" y="22392"/>
                  </a:lnTo>
                  <a:lnTo>
                    <a:pt x="133744" y="14441"/>
                  </a:lnTo>
                  <a:lnTo>
                    <a:pt x="120273" y="2486"/>
                  </a:lnTo>
                  <a:lnTo>
                    <a:pt x="111768" y="0"/>
                  </a:lnTo>
                  <a:lnTo>
                    <a:pt x="92958" y="358"/>
                  </a:lnTo>
                  <a:lnTo>
                    <a:pt x="76020" y="7536"/>
                  </a:lnTo>
                  <a:lnTo>
                    <a:pt x="60693" y="19695"/>
                  </a:lnTo>
                  <a:lnTo>
                    <a:pt x="40080" y="46271"/>
                  </a:lnTo>
                  <a:lnTo>
                    <a:pt x="27214" y="77542"/>
                  </a:lnTo>
                  <a:lnTo>
                    <a:pt x="16279" y="137537"/>
                  </a:lnTo>
                  <a:lnTo>
                    <a:pt x="17822" y="175683"/>
                  </a:lnTo>
                  <a:lnTo>
                    <a:pt x="31277" y="211033"/>
                  </a:lnTo>
                  <a:lnTo>
                    <a:pt x="55671" y="238144"/>
                  </a:lnTo>
                  <a:lnTo>
                    <a:pt x="78165" y="247359"/>
                  </a:lnTo>
                  <a:lnTo>
                    <a:pt x="102591" y="250285"/>
                  </a:lnTo>
                  <a:lnTo>
                    <a:pt x="163162" y="245235"/>
                  </a:lnTo>
                  <a:lnTo>
                    <a:pt x="189513" y="244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27686" y="3908770"/>
              <a:ext cx="99353" cy="382137"/>
            </a:xfrm>
            <a:custGeom>
              <a:avLst/>
              <a:gdLst/>
              <a:ahLst/>
              <a:cxnLst/>
              <a:rect l="0" t="0" r="0" b="0"/>
              <a:pathLst>
                <a:path w="99353" h="382137">
                  <a:moveTo>
                    <a:pt x="4595" y="136871"/>
                  </a:moveTo>
                  <a:lnTo>
                    <a:pt x="19250" y="189898"/>
                  </a:lnTo>
                  <a:lnTo>
                    <a:pt x="32793" y="240108"/>
                  </a:lnTo>
                  <a:lnTo>
                    <a:pt x="46733" y="295087"/>
                  </a:lnTo>
                  <a:lnTo>
                    <a:pt x="64260" y="356621"/>
                  </a:lnTo>
                  <a:lnTo>
                    <a:pt x="72446" y="382136"/>
                  </a:lnTo>
                  <a:lnTo>
                    <a:pt x="53363" y="319683"/>
                  </a:lnTo>
                  <a:lnTo>
                    <a:pt x="32383" y="266092"/>
                  </a:lnTo>
                  <a:lnTo>
                    <a:pt x="15760" y="210446"/>
                  </a:lnTo>
                  <a:lnTo>
                    <a:pt x="0" y="147599"/>
                  </a:lnTo>
                  <a:lnTo>
                    <a:pt x="5053" y="107814"/>
                  </a:lnTo>
                  <a:lnTo>
                    <a:pt x="20849" y="68730"/>
                  </a:lnTo>
                  <a:lnTo>
                    <a:pt x="33656" y="49654"/>
                  </a:lnTo>
                  <a:lnTo>
                    <a:pt x="50266" y="36496"/>
                  </a:lnTo>
                  <a:lnTo>
                    <a:pt x="993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40780" y="3903181"/>
              <a:ext cx="176677" cy="353031"/>
            </a:xfrm>
            <a:custGeom>
              <a:avLst/>
              <a:gdLst/>
              <a:ahLst/>
              <a:cxnLst/>
              <a:rect l="0" t="0" r="0" b="0"/>
              <a:pathLst>
                <a:path w="176677" h="353031">
                  <a:moveTo>
                    <a:pt x="138942" y="5589"/>
                  </a:moveTo>
                  <a:lnTo>
                    <a:pt x="122174" y="0"/>
                  </a:lnTo>
                  <a:lnTo>
                    <a:pt x="89390" y="2113"/>
                  </a:lnTo>
                  <a:lnTo>
                    <a:pt x="69735" y="10284"/>
                  </a:lnTo>
                  <a:lnTo>
                    <a:pt x="16372" y="54997"/>
                  </a:lnTo>
                  <a:lnTo>
                    <a:pt x="719" y="81449"/>
                  </a:lnTo>
                  <a:lnTo>
                    <a:pt x="0" y="91258"/>
                  </a:lnTo>
                  <a:lnTo>
                    <a:pt x="5440" y="111514"/>
                  </a:lnTo>
                  <a:lnTo>
                    <a:pt x="12506" y="118320"/>
                  </a:lnTo>
                  <a:lnTo>
                    <a:pt x="32835" y="125881"/>
                  </a:lnTo>
                  <a:lnTo>
                    <a:pt x="94524" y="134254"/>
                  </a:lnTo>
                  <a:lnTo>
                    <a:pt x="127731" y="146267"/>
                  </a:lnTo>
                  <a:lnTo>
                    <a:pt x="147997" y="159360"/>
                  </a:lnTo>
                  <a:lnTo>
                    <a:pt x="164803" y="176877"/>
                  </a:lnTo>
                  <a:lnTo>
                    <a:pt x="173833" y="199480"/>
                  </a:lnTo>
                  <a:lnTo>
                    <a:pt x="176676" y="223954"/>
                  </a:lnTo>
                  <a:lnTo>
                    <a:pt x="170530" y="258633"/>
                  </a:lnTo>
                  <a:lnTo>
                    <a:pt x="160390" y="284559"/>
                  </a:lnTo>
                  <a:lnTo>
                    <a:pt x="144965" y="302321"/>
                  </a:lnTo>
                  <a:lnTo>
                    <a:pt x="125241" y="314115"/>
                  </a:lnTo>
                  <a:lnTo>
                    <a:pt x="66442" y="334979"/>
                  </a:lnTo>
                  <a:lnTo>
                    <a:pt x="23128" y="353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3994314" y="3083862"/>
            <a:ext cx="2284685" cy="31586"/>
          </a:xfrm>
          <a:custGeom>
            <a:avLst/>
            <a:gdLst/>
            <a:ahLst/>
            <a:cxnLst/>
            <a:rect l="0" t="0" r="0" b="0"/>
            <a:pathLst>
              <a:path w="2284685" h="31586">
                <a:moveTo>
                  <a:pt x="2284684" y="0"/>
                </a:moveTo>
                <a:lnTo>
                  <a:pt x="2222403" y="17959"/>
                </a:lnTo>
                <a:lnTo>
                  <a:pt x="2165233" y="28548"/>
                </a:lnTo>
                <a:lnTo>
                  <a:pt x="2103551" y="30985"/>
                </a:lnTo>
                <a:lnTo>
                  <a:pt x="2054890" y="31408"/>
                </a:lnTo>
                <a:lnTo>
                  <a:pt x="1997838" y="31533"/>
                </a:lnTo>
                <a:lnTo>
                  <a:pt x="1936480" y="31570"/>
                </a:lnTo>
                <a:lnTo>
                  <a:pt x="1891671" y="31579"/>
                </a:lnTo>
                <a:lnTo>
                  <a:pt x="1844459" y="31583"/>
                </a:lnTo>
                <a:lnTo>
                  <a:pt x="1796181" y="31584"/>
                </a:lnTo>
                <a:lnTo>
                  <a:pt x="1747427" y="31585"/>
                </a:lnTo>
                <a:lnTo>
                  <a:pt x="1700802" y="30416"/>
                </a:lnTo>
                <a:lnTo>
                  <a:pt x="1642839" y="24350"/>
                </a:lnTo>
                <a:lnTo>
                  <a:pt x="1580739" y="21708"/>
                </a:lnTo>
                <a:lnTo>
                  <a:pt x="1523412" y="21186"/>
                </a:lnTo>
                <a:lnTo>
                  <a:pt x="1475505" y="21096"/>
                </a:lnTo>
                <a:lnTo>
                  <a:pt x="1424266" y="15479"/>
                </a:lnTo>
                <a:lnTo>
                  <a:pt x="1372039" y="11996"/>
                </a:lnTo>
                <a:lnTo>
                  <a:pt x="1319520" y="10963"/>
                </a:lnTo>
                <a:lnTo>
                  <a:pt x="1266914" y="10658"/>
                </a:lnTo>
                <a:lnTo>
                  <a:pt x="1214282" y="10567"/>
                </a:lnTo>
                <a:lnTo>
                  <a:pt x="1161642" y="10540"/>
                </a:lnTo>
                <a:lnTo>
                  <a:pt x="1109001" y="10532"/>
                </a:lnTo>
                <a:lnTo>
                  <a:pt x="1056359" y="10530"/>
                </a:lnTo>
                <a:lnTo>
                  <a:pt x="998127" y="10529"/>
                </a:lnTo>
                <a:lnTo>
                  <a:pt x="942009" y="10529"/>
                </a:lnTo>
                <a:lnTo>
                  <a:pt x="882747" y="10529"/>
                </a:lnTo>
                <a:lnTo>
                  <a:pt x="820735" y="10529"/>
                </a:lnTo>
                <a:lnTo>
                  <a:pt x="763496" y="10529"/>
                </a:lnTo>
                <a:lnTo>
                  <a:pt x="703903" y="10529"/>
                </a:lnTo>
                <a:lnTo>
                  <a:pt x="641792" y="10529"/>
                </a:lnTo>
                <a:lnTo>
                  <a:pt x="578935" y="10529"/>
                </a:lnTo>
                <a:lnTo>
                  <a:pt x="515857" y="10529"/>
                </a:lnTo>
                <a:lnTo>
                  <a:pt x="458302" y="10529"/>
                </a:lnTo>
                <a:lnTo>
                  <a:pt x="398616" y="10529"/>
                </a:lnTo>
                <a:lnTo>
                  <a:pt x="342066" y="10529"/>
                </a:lnTo>
                <a:lnTo>
                  <a:pt x="282677" y="4940"/>
                </a:lnTo>
                <a:lnTo>
                  <a:pt x="220626" y="1464"/>
                </a:lnTo>
                <a:lnTo>
                  <a:pt x="163377" y="434"/>
                </a:lnTo>
                <a:lnTo>
                  <a:pt x="109369" y="5718"/>
                </a:lnTo>
                <a:lnTo>
                  <a:pt x="56322" y="910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6732447" y="3837701"/>
            <a:ext cx="960565" cy="386925"/>
          </a:xfrm>
          <a:custGeom>
            <a:avLst/>
            <a:gdLst/>
            <a:ahLst/>
            <a:cxnLst/>
            <a:rect l="0" t="0" r="0" b="0"/>
            <a:pathLst>
              <a:path w="960565" h="386925">
                <a:moveTo>
                  <a:pt x="0" y="197411"/>
                </a:moveTo>
                <a:lnTo>
                  <a:pt x="11179" y="208590"/>
                </a:lnTo>
                <a:lnTo>
                  <a:pt x="29144" y="214078"/>
                </a:lnTo>
                <a:lnTo>
                  <a:pt x="52727" y="215347"/>
                </a:lnTo>
                <a:lnTo>
                  <a:pt x="102876" y="212869"/>
                </a:lnTo>
                <a:lnTo>
                  <a:pt x="127611" y="214810"/>
                </a:lnTo>
                <a:lnTo>
                  <a:pt x="175591" y="210495"/>
                </a:lnTo>
                <a:lnTo>
                  <a:pt x="231402" y="208697"/>
                </a:lnTo>
                <a:lnTo>
                  <a:pt x="293367" y="204970"/>
                </a:lnTo>
                <a:lnTo>
                  <a:pt x="350667" y="198904"/>
                </a:lnTo>
                <a:lnTo>
                  <a:pt x="398570" y="197853"/>
                </a:lnTo>
                <a:lnTo>
                  <a:pt x="458752" y="196329"/>
                </a:lnTo>
                <a:lnTo>
                  <a:pt x="518820" y="189095"/>
                </a:lnTo>
                <a:lnTo>
                  <a:pt x="581075" y="187320"/>
                </a:lnTo>
                <a:lnTo>
                  <a:pt x="638433" y="186969"/>
                </a:lnTo>
                <a:lnTo>
                  <a:pt x="697942" y="186900"/>
                </a:lnTo>
                <a:lnTo>
                  <a:pt x="760087" y="186886"/>
                </a:lnTo>
                <a:lnTo>
                  <a:pt x="823488" y="185714"/>
                </a:lnTo>
                <a:lnTo>
                  <a:pt x="872234" y="181669"/>
                </a:lnTo>
                <a:lnTo>
                  <a:pt x="933529" y="185027"/>
                </a:lnTo>
                <a:lnTo>
                  <a:pt x="956534" y="180988"/>
                </a:lnTo>
                <a:lnTo>
                  <a:pt x="960564" y="177104"/>
                </a:lnTo>
                <a:lnTo>
                  <a:pt x="959740" y="172175"/>
                </a:lnTo>
                <a:lnTo>
                  <a:pt x="948297" y="159289"/>
                </a:lnTo>
                <a:lnTo>
                  <a:pt x="885464" y="103196"/>
                </a:lnTo>
                <a:lnTo>
                  <a:pt x="830922" y="57469"/>
                </a:lnTo>
                <a:lnTo>
                  <a:pt x="776841" y="8553"/>
                </a:lnTo>
                <a:lnTo>
                  <a:pt x="767068" y="1316"/>
                </a:lnTo>
                <a:lnTo>
                  <a:pt x="762893" y="0"/>
                </a:lnTo>
                <a:lnTo>
                  <a:pt x="762449" y="2633"/>
                </a:lnTo>
                <a:lnTo>
                  <a:pt x="778548" y="32074"/>
                </a:lnTo>
                <a:lnTo>
                  <a:pt x="825656" y="82008"/>
                </a:lnTo>
                <a:lnTo>
                  <a:pt x="882421" y="133124"/>
                </a:lnTo>
                <a:lnTo>
                  <a:pt x="936715" y="189731"/>
                </a:lnTo>
                <a:lnTo>
                  <a:pt x="943842" y="199310"/>
                </a:lnTo>
                <a:lnTo>
                  <a:pt x="947422" y="209205"/>
                </a:lnTo>
                <a:lnTo>
                  <a:pt x="948282" y="229560"/>
                </a:lnTo>
                <a:lnTo>
                  <a:pt x="944534" y="238731"/>
                </a:lnTo>
                <a:lnTo>
                  <a:pt x="922490" y="262816"/>
                </a:lnTo>
                <a:lnTo>
                  <a:pt x="867748" y="299018"/>
                </a:lnTo>
                <a:lnTo>
                  <a:pt x="809618" y="335697"/>
                </a:lnTo>
                <a:lnTo>
                  <a:pt x="748825" y="371788"/>
                </a:lnTo>
                <a:lnTo>
                  <a:pt x="726466" y="38692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7900387" y="3178624"/>
            <a:ext cx="2084644" cy="115809"/>
          </a:xfrm>
          <a:custGeom>
            <a:avLst/>
            <a:gdLst/>
            <a:ahLst/>
            <a:cxnLst/>
            <a:rect l="0" t="0" r="0" b="0"/>
            <a:pathLst>
              <a:path w="2084644" h="115809">
                <a:moveTo>
                  <a:pt x="2084643" y="115808"/>
                </a:moveTo>
                <a:lnTo>
                  <a:pt x="2058256" y="100167"/>
                </a:lnTo>
                <a:lnTo>
                  <a:pt x="2006078" y="84599"/>
                </a:lnTo>
                <a:lnTo>
                  <a:pt x="1956859" y="76926"/>
                </a:lnTo>
                <a:lnTo>
                  <a:pt x="1899004" y="68744"/>
                </a:lnTo>
                <a:lnTo>
                  <a:pt x="1842335" y="59229"/>
                </a:lnTo>
                <a:lnTo>
                  <a:pt x="1796038" y="49001"/>
                </a:lnTo>
                <a:lnTo>
                  <a:pt x="1737737" y="38562"/>
                </a:lnTo>
                <a:lnTo>
                  <a:pt x="1685368" y="33649"/>
                </a:lnTo>
                <a:lnTo>
                  <a:pt x="1625751" y="24754"/>
                </a:lnTo>
                <a:lnTo>
                  <a:pt x="1565795" y="21783"/>
                </a:lnTo>
                <a:lnTo>
                  <a:pt x="1503563" y="15607"/>
                </a:lnTo>
                <a:lnTo>
                  <a:pt x="1454807" y="12030"/>
                </a:lnTo>
                <a:lnTo>
                  <a:pt x="1393165" y="10821"/>
                </a:lnTo>
                <a:lnTo>
                  <a:pt x="1343067" y="9442"/>
                </a:lnTo>
                <a:lnTo>
                  <a:pt x="1291178" y="3314"/>
                </a:lnTo>
                <a:lnTo>
                  <a:pt x="1238759" y="978"/>
                </a:lnTo>
                <a:lnTo>
                  <a:pt x="1187352" y="286"/>
                </a:lnTo>
                <a:lnTo>
                  <a:pt x="1124348" y="52"/>
                </a:lnTo>
                <a:lnTo>
                  <a:pt x="1073255" y="11"/>
                </a:lnTo>
                <a:lnTo>
                  <a:pt x="1017951" y="0"/>
                </a:lnTo>
                <a:lnTo>
                  <a:pt x="957111" y="3116"/>
                </a:lnTo>
                <a:lnTo>
                  <a:pt x="897751" y="8329"/>
                </a:lnTo>
                <a:lnTo>
                  <a:pt x="843118" y="9873"/>
                </a:lnTo>
                <a:lnTo>
                  <a:pt x="786766" y="13450"/>
                </a:lnTo>
                <a:lnTo>
                  <a:pt x="728735" y="18800"/>
                </a:lnTo>
                <a:lnTo>
                  <a:pt x="674497" y="20385"/>
                </a:lnTo>
                <a:lnTo>
                  <a:pt x="618261" y="20854"/>
                </a:lnTo>
                <a:lnTo>
                  <a:pt x="560265" y="20993"/>
                </a:lnTo>
                <a:lnTo>
                  <a:pt x="502917" y="21035"/>
                </a:lnTo>
                <a:lnTo>
                  <a:pt x="444590" y="21047"/>
                </a:lnTo>
                <a:lnTo>
                  <a:pt x="387144" y="24170"/>
                </a:lnTo>
                <a:lnTo>
                  <a:pt x="325669" y="29385"/>
                </a:lnTo>
                <a:lnTo>
                  <a:pt x="266120" y="34049"/>
                </a:lnTo>
                <a:lnTo>
                  <a:pt x="208312" y="39721"/>
                </a:lnTo>
                <a:lnTo>
                  <a:pt x="146730" y="44521"/>
                </a:lnTo>
                <a:lnTo>
                  <a:pt x="87150" y="53352"/>
                </a:lnTo>
                <a:lnTo>
                  <a:pt x="38691" y="60258"/>
                </a:lnTo>
                <a:lnTo>
                  <a:pt x="0" y="6316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8059038" y="3613972"/>
            <a:ext cx="1000208" cy="673825"/>
            <a:chOff x="8059038" y="3613972"/>
            <a:chExt cx="1000208" cy="673825"/>
          </a:xfrm>
        </p:grpSpPr>
        <p:sp>
          <p:nvSpPr>
            <p:cNvPr id="128" name="Freeform 127"/>
            <p:cNvSpPr/>
            <p:nvPr/>
          </p:nvSpPr>
          <p:spPr>
            <a:xfrm>
              <a:off x="8238022" y="3613972"/>
              <a:ext cx="21058" cy="673825"/>
            </a:xfrm>
            <a:custGeom>
              <a:avLst/>
              <a:gdLst/>
              <a:ahLst/>
              <a:cxnLst/>
              <a:rect l="0" t="0" r="0" b="0"/>
              <a:pathLst>
                <a:path w="21058" h="673825">
                  <a:moveTo>
                    <a:pt x="21057" y="0"/>
                  </a:moveTo>
                  <a:lnTo>
                    <a:pt x="14992" y="35962"/>
                  </a:lnTo>
                  <a:lnTo>
                    <a:pt x="18740" y="89814"/>
                  </a:lnTo>
                  <a:lnTo>
                    <a:pt x="20027" y="133894"/>
                  </a:lnTo>
                  <a:lnTo>
                    <a:pt x="20599" y="180781"/>
                  </a:lnTo>
                  <a:lnTo>
                    <a:pt x="20853" y="230086"/>
                  </a:lnTo>
                  <a:lnTo>
                    <a:pt x="20966" y="283195"/>
                  </a:lnTo>
                  <a:lnTo>
                    <a:pt x="21030" y="343353"/>
                  </a:lnTo>
                  <a:lnTo>
                    <a:pt x="21049" y="396402"/>
                  </a:lnTo>
                  <a:lnTo>
                    <a:pt x="21055" y="449165"/>
                  </a:lnTo>
                  <a:lnTo>
                    <a:pt x="13821" y="510991"/>
                  </a:lnTo>
                  <a:lnTo>
                    <a:pt x="11504" y="556427"/>
                  </a:lnTo>
                  <a:lnTo>
                    <a:pt x="9648" y="609794"/>
                  </a:lnTo>
                  <a:lnTo>
                    <a:pt x="2253" y="654807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059038" y="3892653"/>
              <a:ext cx="336912" cy="79289"/>
            </a:xfrm>
            <a:custGeom>
              <a:avLst/>
              <a:gdLst/>
              <a:ahLst/>
              <a:cxnLst/>
              <a:rect l="0" t="0" r="0" b="0"/>
              <a:pathLst>
                <a:path w="336912" h="79289">
                  <a:moveTo>
                    <a:pt x="336911" y="5589"/>
                  </a:moveTo>
                  <a:lnTo>
                    <a:pt x="320144" y="0"/>
                  </a:lnTo>
                  <a:lnTo>
                    <a:pt x="287360" y="2113"/>
                  </a:lnTo>
                  <a:lnTo>
                    <a:pt x="235530" y="13308"/>
                  </a:lnTo>
                  <a:lnTo>
                    <a:pt x="179498" y="30247"/>
                  </a:lnTo>
                  <a:lnTo>
                    <a:pt x="130783" y="40711"/>
                  </a:lnTo>
                  <a:lnTo>
                    <a:pt x="76656" y="54727"/>
                  </a:lnTo>
                  <a:lnTo>
                    <a:pt x="14297" y="74609"/>
                  </a:lnTo>
                  <a:lnTo>
                    <a:pt x="0" y="79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332778" y="40982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33769" y="3944008"/>
              <a:ext cx="175210" cy="298865"/>
            </a:xfrm>
            <a:custGeom>
              <a:avLst/>
              <a:gdLst/>
              <a:ahLst/>
              <a:cxnLst/>
              <a:rect l="0" t="0" r="0" b="0"/>
              <a:pathLst>
                <a:path w="175210" h="298865">
                  <a:moveTo>
                    <a:pt x="41124" y="154275"/>
                  </a:moveTo>
                  <a:lnTo>
                    <a:pt x="99741" y="139621"/>
                  </a:lnTo>
                  <a:lnTo>
                    <a:pt x="128942" y="123937"/>
                  </a:lnTo>
                  <a:lnTo>
                    <a:pt x="152412" y="98883"/>
                  </a:lnTo>
                  <a:lnTo>
                    <a:pt x="168594" y="69232"/>
                  </a:lnTo>
                  <a:lnTo>
                    <a:pt x="175209" y="32631"/>
                  </a:lnTo>
                  <a:lnTo>
                    <a:pt x="172628" y="22876"/>
                  </a:lnTo>
                  <a:lnTo>
                    <a:pt x="167397" y="15203"/>
                  </a:lnTo>
                  <a:lnTo>
                    <a:pt x="160401" y="8918"/>
                  </a:lnTo>
                  <a:lnTo>
                    <a:pt x="140149" y="1934"/>
                  </a:lnTo>
                  <a:lnTo>
                    <a:pt x="116721" y="0"/>
                  </a:lnTo>
                  <a:lnTo>
                    <a:pt x="94609" y="3040"/>
                  </a:lnTo>
                  <a:lnTo>
                    <a:pt x="76204" y="11411"/>
                  </a:lnTo>
                  <a:lnTo>
                    <a:pt x="68020" y="16918"/>
                  </a:lnTo>
                  <a:lnTo>
                    <a:pt x="55807" y="32396"/>
                  </a:lnTo>
                  <a:lnTo>
                    <a:pt x="22627" y="91496"/>
                  </a:lnTo>
                  <a:lnTo>
                    <a:pt x="4025" y="146138"/>
                  </a:lnTo>
                  <a:lnTo>
                    <a:pt x="0" y="205657"/>
                  </a:lnTo>
                  <a:lnTo>
                    <a:pt x="1790" y="232094"/>
                  </a:lnTo>
                  <a:lnTo>
                    <a:pt x="10384" y="251642"/>
                  </a:lnTo>
                  <a:lnTo>
                    <a:pt x="28376" y="275801"/>
                  </a:lnTo>
                  <a:lnTo>
                    <a:pt x="47936" y="287445"/>
                  </a:lnTo>
                  <a:lnTo>
                    <a:pt x="85256" y="297458"/>
                  </a:lnTo>
                  <a:lnTo>
                    <a:pt x="98621" y="298864"/>
                  </a:lnTo>
                  <a:lnTo>
                    <a:pt x="119710" y="294186"/>
                  </a:lnTo>
                  <a:lnTo>
                    <a:pt x="146409" y="2806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555583" y="4019307"/>
              <a:ext cx="166752" cy="247433"/>
            </a:xfrm>
            <a:custGeom>
              <a:avLst/>
              <a:gdLst/>
              <a:ahLst/>
              <a:cxnLst/>
              <a:rect l="0" t="0" r="0" b="0"/>
              <a:pathLst>
                <a:path w="166752" h="247433">
                  <a:moveTo>
                    <a:pt x="114107" y="121090"/>
                  </a:moveTo>
                  <a:lnTo>
                    <a:pt x="125287" y="109911"/>
                  </a:lnTo>
                  <a:lnTo>
                    <a:pt x="130775" y="91945"/>
                  </a:lnTo>
                  <a:lnTo>
                    <a:pt x="132044" y="68362"/>
                  </a:lnTo>
                  <a:lnTo>
                    <a:pt x="125011" y="31118"/>
                  </a:lnTo>
                  <a:lnTo>
                    <a:pt x="114664" y="12472"/>
                  </a:lnTo>
                  <a:lnTo>
                    <a:pt x="106290" y="6564"/>
                  </a:lnTo>
                  <a:lnTo>
                    <a:pt x="84507" y="0"/>
                  </a:lnTo>
                  <a:lnTo>
                    <a:pt x="74487" y="589"/>
                  </a:lnTo>
                  <a:lnTo>
                    <a:pt x="57114" y="7483"/>
                  </a:lnTo>
                  <a:lnTo>
                    <a:pt x="34180" y="30107"/>
                  </a:lnTo>
                  <a:lnTo>
                    <a:pt x="18155" y="59037"/>
                  </a:lnTo>
                  <a:lnTo>
                    <a:pt x="6933" y="122162"/>
                  </a:lnTo>
                  <a:lnTo>
                    <a:pt x="0" y="177454"/>
                  </a:lnTo>
                  <a:lnTo>
                    <a:pt x="4389" y="213829"/>
                  </a:lnTo>
                  <a:lnTo>
                    <a:pt x="13092" y="232888"/>
                  </a:lnTo>
                  <a:lnTo>
                    <a:pt x="18688" y="241245"/>
                  </a:lnTo>
                  <a:lnTo>
                    <a:pt x="25928" y="243308"/>
                  </a:lnTo>
                  <a:lnTo>
                    <a:pt x="34264" y="241173"/>
                  </a:lnTo>
                  <a:lnTo>
                    <a:pt x="43331" y="236240"/>
                  </a:lnTo>
                  <a:lnTo>
                    <a:pt x="67271" y="206942"/>
                  </a:lnTo>
                  <a:lnTo>
                    <a:pt x="95087" y="152889"/>
                  </a:lnTo>
                  <a:lnTo>
                    <a:pt x="105654" y="130544"/>
                  </a:lnTo>
                  <a:lnTo>
                    <a:pt x="111603" y="101015"/>
                  </a:lnTo>
                  <a:lnTo>
                    <a:pt x="112438" y="103027"/>
                  </a:lnTo>
                  <a:lnTo>
                    <a:pt x="117081" y="162196"/>
                  </a:lnTo>
                  <a:lnTo>
                    <a:pt x="128637" y="194491"/>
                  </a:lnTo>
                  <a:lnTo>
                    <a:pt x="166751" y="247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753919" y="4016708"/>
              <a:ext cx="305327" cy="271089"/>
            </a:xfrm>
            <a:custGeom>
              <a:avLst/>
              <a:gdLst/>
              <a:ahLst/>
              <a:cxnLst/>
              <a:rect l="0" t="0" r="0" b="0"/>
              <a:pathLst>
                <a:path w="305327" h="271089">
                  <a:moveTo>
                    <a:pt x="0" y="102632"/>
                  </a:moveTo>
                  <a:lnTo>
                    <a:pt x="0" y="161249"/>
                  </a:lnTo>
                  <a:lnTo>
                    <a:pt x="7236" y="215423"/>
                  </a:lnTo>
                  <a:lnTo>
                    <a:pt x="10722" y="249006"/>
                  </a:lnTo>
                  <a:lnTo>
                    <a:pt x="12997" y="249347"/>
                  </a:lnTo>
                  <a:lnTo>
                    <a:pt x="15683" y="246066"/>
                  </a:lnTo>
                  <a:lnTo>
                    <a:pt x="19464" y="213502"/>
                  </a:lnTo>
                  <a:lnTo>
                    <a:pt x="14676" y="158501"/>
                  </a:lnTo>
                  <a:lnTo>
                    <a:pt x="22570" y="105696"/>
                  </a:lnTo>
                  <a:lnTo>
                    <a:pt x="35153" y="71954"/>
                  </a:lnTo>
                  <a:lnTo>
                    <a:pt x="40982" y="61123"/>
                  </a:lnTo>
                  <a:lnTo>
                    <a:pt x="49548" y="55072"/>
                  </a:lnTo>
                  <a:lnTo>
                    <a:pt x="71544" y="51468"/>
                  </a:lnTo>
                  <a:lnTo>
                    <a:pt x="80451" y="54485"/>
                  </a:lnTo>
                  <a:lnTo>
                    <a:pt x="93468" y="67195"/>
                  </a:lnTo>
                  <a:lnTo>
                    <a:pt x="107372" y="94082"/>
                  </a:lnTo>
                  <a:lnTo>
                    <a:pt x="114702" y="156459"/>
                  </a:lnTo>
                  <a:lnTo>
                    <a:pt x="115319" y="174518"/>
                  </a:lnTo>
                  <a:lnTo>
                    <a:pt x="123005" y="123959"/>
                  </a:lnTo>
                  <a:lnTo>
                    <a:pt x="127693" y="85295"/>
                  </a:lnTo>
                  <a:lnTo>
                    <a:pt x="155520" y="29422"/>
                  </a:lnTo>
                  <a:lnTo>
                    <a:pt x="186980" y="3081"/>
                  </a:lnTo>
                  <a:lnTo>
                    <a:pt x="198353" y="0"/>
                  </a:lnTo>
                  <a:lnTo>
                    <a:pt x="220347" y="2816"/>
                  </a:lnTo>
                  <a:lnTo>
                    <a:pt x="246872" y="17555"/>
                  </a:lnTo>
                  <a:lnTo>
                    <a:pt x="269549" y="42329"/>
                  </a:lnTo>
                  <a:lnTo>
                    <a:pt x="289767" y="83311"/>
                  </a:lnTo>
                  <a:lnTo>
                    <a:pt x="301906" y="138373"/>
                  </a:lnTo>
                  <a:lnTo>
                    <a:pt x="304650" y="199639"/>
                  </a:lnTo>
                  <a:lnTo>
                    <a:pt x="305238" y="258444"/>
                  </a:lnTo>
                  <a:lnTo>
                    <a:pt x="305326" y="271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674653" y="4874694"/>
            <a:ext cx="1580029" cy="579068"/>
            <a:chOff x="4674653" y="4874694"/>
            <a:chExt cx="1580029" cy="579068"/>
          </a:xfrm>
        </p:grpSpPr>
        <p:sp>
          <p:nvSpPr>
            <p:cNvPr id="135" name="Freeform 134"/>
            <p:cNvSpPr/>
            <p:nvPr/>
          </p:nvSpPr>
          <p:spPr>
            <a:xfrm>
              <a:off x="4826991" y="4874694"/>
              <a:ext cx="16119" cy="484312"/>
            </a:xfrm>
            <a:custGeom>
              <a:avLst/>
              <a:gdLst/>
              <a:ahLst/>
              <a:cxnLst/>
              <a:rect l="0" t="0" r="0" b="0"/>
              <a:pathLst>
                <a:path w="16119" h="484312">
                  <a:moveTo>
                    <a:pt x="5589" y="0"/>
                  </a:moveTo>
                  <a:lnTo>
                    <a:pt x="0" y="62093"/>
                  </a:lnTo>
                  <a:lnTo>
                    <a:pt x="3272" y="109751"/>
                  </a:lnTo>
                  <a:lnTo>
                    <a:pt x="4902" y="166920"/>
                  </a:lnTo>
                  <a:lnTo>
                    <a:pt x="5386" y="216224"/>
                  </a:lnTo>
                  <a:lnTo>
                    <a:pt x="6698" y="266187"/>
                  </a:lnTo>
                  <a:lnTo>
                    <a:pt x="13910" y="325585"/>
                  </a:lnTo>
                  <a:lnTo>
                    <a:pt x="15682" y="382378"/>
                  </a:lnTo>
                  <a:lnTo>
                    <a:pt x="16031" y="443552"/>
                  </a:lnTo>
                  <a:lnTo>
                    <a:pt x="1611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674653" y="4877259"/>
              <a:ext cx="421140" cy="576503"/>
            </a:xfrm>
            <a:custGeom>
              <a:avLst/>
              <a:gdLst/>
              <a:ahLst/>
              <a:cxnLst/>
              <a:rect l="0" t="0" r="0" b="0"/>
              <a:pathLst>
                <a:path w="421140" h="576503">
                  <a:moveTo>
                    <a:pt x="0" y="102720"/>
                  </a:moveTo>
                  <a:lnTo>
                    <a:pt x="55087" y="53222"/>
                  </a:lnTo>
                  <a:lnTo>
                    <a:pt x="110438" y="20506"/>
                  </a:lnTo>
                  <a:lnTo>
                    <a:pt x="138397" y="6090"/>
                  </a:lnTo>
                  <a:lnTo>
                    <a:pt x="174497" y="0"/>
                  </a:lnTo>
                  <a:lnTo>
                    <a:pt x="227447" y="6347"/>
                  </a:lnTo>
                  <a:lnTo>
                    <a:pt x="260804" y="16713"/>
                  </a:lnTo>
                  <a:lnTo>
                    <a:pt x="301037" y="47258"/>
                  </a:lnTo>
                  <a:lnTo>
                    <a:pt x="322643" y="73419"/>
                  </a:lnTo>
                  <a:lnTo>
                    <a:pt x="330570" y="96326"/>
                  </a:lnTo>
                  <a:lnTo>
                    <a:pt x="332923" y="120935"/>
                  </a:lnTo>
                  <a:lnTo>
                    <a:pt x="321886" y="176045"/>
                  </a:lnTo>
                  <a:lnTo>
                    <a:pt x="306463" y="202305"/>
                  </a:lnTo>
                  <a:lnTo>
                    <a:pt x="270308" y="239302"/>
                  </a:lnTo>
                  <a:lnTo>
                    <a:pt x="260924" y="246417"/>
                  </a:lnTo>
                  <a:lnTo>
                    <a:pt x="251158" y="249991"/>
                  </a:lnTo>
                  <a:lnTo>
                    <a:pt x="230949" y="250842"/>
                  </a:lnTo>
                  <a:lnTo>
                    <a:pt x="199840" y="244744"/>
                  </a:lnTo>
                  <a:lnTo>
                    <a:pt x="194058" y="246536"/>
                  </a:lnTo>
                  <a:lnTo>
                    <a:pt x="191373" y="251239"/>
                  </a:lnTo>
                  <a:lnTo>
                    <a:pt x="191509" y="265825"/>
                  </a:lnTo>
                  <a:lnTo>
                    <a:pt x="199333" y="293767"/>
                  </a:lnTo>
                  <a:lnTo>
                    <a:pt x="235690" y="356709"/>
                  </a:lnTo>
                  <a:lnTo>
                    <a:pt x="264715" y="417129"/>
                  </a:lnTo>
                  <a:lnTo>
                    <a:pt x="296004" y="468809"/>
                  </a:lnTo>
                  <a:lnTo>
                    <a:pt x="333099" y="526865"/>
                  </a:lnTo>
                  <a:lnTo>
                    <a:pt x="359959" y="550746"/>
                  </a:lnTo>
                  <a:lnTo>
                    <a:pt x="421139" y="576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23707" y="5111382"/>
              <a:ext cx="141922" cy="279625"/>
            </a:xfrm>
            <a:custGeom>
              <a:avLst/>
              <a:gdLst/>
              <a:ahLst/>
              <a:cxnLst/>
              <a:rect l="0" t="0" r="0" b="0"/>
              <a:pathLst>
                <a:path w="141922" h="279625">
                  <a:moveTo>
                    <a:pt x="29972" y="121281"/>
                  </a:moveTo>
                  <a:lnTo>
                    <a:pt x="24382" y="138049"/>
                  </a:lnTo>
                  <a:lnTo>
                    <a:pt x="27415" y="142988"/>
                  </a:lnTo>
                  <a:lnTo>
                    <a:pt x="43263" y="148476"/>
                  </a:lnTo>
                  <a:lnTo>
                    <a:pt x="51701" y="147600"/>
                  </a:lnTo>
                  <a:lnTo>
                    <a:pt x="94849" y="123172"/>
                  </a:lnTo>
                  <a:lnTo>
                    <a:pt x="108719" y="106914"/>
                  </a:lnTo>
                  <a:lnTo>
                    <a:pt x="137091" y="63670"/>
                  </a:lnTo>
                  <a:lnTo>
                    <a:pt x="141921" y="40304"/>
                  </a:lnTo>
                  <a:lnTo>
                    <a:pt x="137829" y="20560"/>
                  </a:lnTo>
                  <a:lnTo>
                    <a:pt x="133462" y="12020"/>
                  </a:lnTo>
                  <a:lnTo>
                    <a:pt x="124701" y="6326"/>
                  </a:lnTo>
                  <a:lnTo>
                    <a:pt x="99370" y="0"/>
                  </a:lnTo>
                  <a:lnTo>
                    <a:pt x="77973" y="3427"/>
                  </a:lnTo>
                  <a:lnTo>
                    <a:pt x="39583" y="24692"/>
                  </a:lnTo>
                  <a:lnTo>
                    <a:pt x="25275" y="44037"/>
                  </a:lnTo>
                  <a:lnTo>
                    <a:pt x="6557" y="94585"/>
                  </a:lnTo>
                  <a:lnTo>
                    <a:pt x="0" y="149630"/>
                  </a:lnTo>
                  <a:lnTo>
                    <a:pt x="1824" y="205563"/>
                  </a:lnTo>
                  <a:lnTo>
                    <a:pt x="8103" y="231269"/>
                  </a:lnTo>
                  <a:lnTo>
                    <a:pt x="24792" y="258895"/>
                  </a:lnTo>
                  <a:lnTo>
                    <a:pt x="37808" y="274470"/>
                  </a:lnTo>
                  <a:lnTo>
                    <a:pt x="45724" y="278389"/>
                  </a:lnTo>
                  <a:lnTo>
                    <a:pt x="63879" y="279624"/>
                  </a:lnTo>
                  <a:lnTo>
                    <a:pt x="93831" y="268153"/>
                  </a:lnTo>
                  <a:lnTo>
                    <a:pt x="105146" y="259477"/>
                  </a:lnTo>
                  <a:lnTo>
                    <a:pt x="114199" y="247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32663" y="4885223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10528" y="48930"/>
                  </a:lnTo>
                  <a:lnTo>
                    <a:pt x="10528" y="108061"/>
                  </a:lnTo>
                  <a:lnTo>
                    <a:pt x="10528" y="161869"/>
                  </a:lnTo>
                  <a:lnTo>
                    <a:pt x="10528" y="211088"/>
                  </a:lnTo>
                  <a:lnTo>
                    <a:pt x="3293" y="273150"/>
                  </a:lnTo>
                  <a:lnTo>
                    <a:pt x="976" y="336217"/>
                  </a:lnTo>
                  <a:lnTo>
                    <a:pt x="289" y="397537"/>
                  </a:lnTo>
                  <a:lnTo>
                    <a:pt x="57" y="45200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96875" y="5193941"/>
              <a:ext cx="188473" cy="206653"/>
            </a:xfrm>
            <a:custGeom>
              <a:avLst/>
              <a:gdLst/>
              <a:ahLst/>
              <a:cxnLst/>
              <a:rect l="0" t="0" r="0" b="0"/>
              <a:pathLst>
                <a:path w="188473" h="206653">
                  <a:moveTo>
                    <a:pt x="104244" y="112421"/>
                  </a:moveTo>
                  <a:lnTo>
                    <a:pt x="115422" y="95654"/>
                  </a:lnTo>
                  <a:lnTo>
                    <a:pt x="122374" y="62870"/>
                  </a:lnTo>
                  <a:lnTo>
                    <a:pt x="118845" y="29109"/>
                  </a:lnTo>
                  <a:lnTo>
                    <a:pt x="113978" y="20615"/>
                  </a:lnTo>
                  <a:lnTo>
                    <a:pt x="99211" y="8058"/>
                  </a:lnTo>
                  <a:lnTo>
                    <a:pt x="77831" y="1696"/>
                  </a:lnTo>
                  <a:lnTo>
                    <a:pt x="65578" y="0"/>
                  </a:lnTo>
                  <a:lnTo>
                    <a:pt x="55070" y="3549"/>
                  </a:lnTo>
                  <a:lnTo>
                    <a:pt x="37155" y="19970"/>
                  </a:lnTo>
                  <a:lnTo>
                    <a:pt x="14996" y="60234"/>
                  </a:lnTo>
                  <a:lnTo>
                    <a:pt x="4231" y="93839"/>
                  </a:lnTo>
                  <a:lnTo>
                    <a:pt x="0" y="153291"/>
                  </a:lnTo>
                  <a:lnTo>
                    <a:pt x="1762" y="179719"/>
                  </a:lnTo>
                  <a:lnTo>
                    <a:pt x="10343" y="199263"/>
                  </a:lnTo>
                  <a:lnTo>
                    <a:pt x="17077" y="204241"/>
                  </a:lnTo>
                  <a:lnTo>
                    <a:pt x="25076" y="206390"/>
                  </a:lnTo>
                  <a:lnTo>
                    <a:pt x="33918" y="206652"/>
                  </a:lnTo>
                  <a:lnTo>
                    <a:pt x="42152" y="202149"/>
                  </a:lnTo>
                  <a:lnTo>
                    <a:pt x="57540" y="184665"/>
                  </a:lnTo>
                  <a:lnTo>
                    <a:pt x="82120" y="124954"/>
                  </a:lnTo>
                  <a:lnTo>
                    <a:pt x="99424" y="69402"/>
                  </a:lnTo>
                  <a:lnTo>
                    <a:pt x="102816" y="39753"/>
                  </a:lnTo>
                  <a:lnTo>
                    <a:pt x="118733" y="95674"/>
                  </a:lnTo>
                  <a:lnTo>
                    <a:pt x="143630" y="142778"/>
                  </a:lnTo>
                  <a:lnTo>
                    <a:pt x="160353" y="158279"/>
                  </a:lnTo>
                  <a:lnTo>
                    <a:pt x="175975" y="166728"/>
                  </a:lnTo>
                  <a:lnTo>
                    <a:pt x="180141" y="167343"/>
                  </a:lnTo>
                  <a:lnTo>
                    <a:pt x="188472" y="165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29656" y="4874694"/>
              <a:ext cx="18426" cy="526426"/>
            </a:xfrm>
            <a:custGeom>
              <a:avLst/>
              <a:gdLst/>
              <a:ahLst/>
              <a:cxnLst/>
              <a:rect l="0" t="0" r="0" b="0"/>
              <a:pathLst>
                <a:path w="18426" h="526426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5"/>
                  </a:lnTo>
                  <a:lnTo>
                    <a:pt x="7938" y="200993"/>
                  </a:lnTo>
                  <a:lnTo>
                    <a:pt x="8216" y="261675"/>
                  </a:lnTo>
                  <a:lnTo>
                    <a:pt x="13888" y="314749"/>
                  </a:lnTo>
                  <a:lnTo>
                    <a:pt x="17388" y="376879"/>
                  </a:lnTo>
                  <a:lnTo>
                    <a:pt x="18425" y="435972"/>
                  </a:lnTo>
                  <a:lnTo>
                    <a:pt x="17606" y="496426"/>
                  </a:lnTo>
                  <a:lnTo>
                    <a:pt x="833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411647" y="508526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2482" y="0"/>
                  </a:lnTo>
                  <a:lnTo>
                    <a:pt x="109478" y="8406"/>
                  </a:lnTo>
                  <a:lnTo>
                    <a:pt x="47606" y="247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643274" y="5201077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71049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653803" y="50431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716974" y="5137906"/>
              <a:ext cx="147400" cy="291125"/>
            </a:xfrm>
            <a:custGeom>
              <a:avLst/>
              <a:gdLst/>
              <a:ahLst/>
              <a:cxnLst/>
              <a:rect l="0" t="0" r="0" b="0"/>
              <a:pathLst>
                <a:path w="147400" h="291125">
                  <a:moveTo>
                    <a:pt x="0" y="31586"/>
                  </a:moveTo>
                  <a:lnTo>
                    <a:pt x="5589" y="90203"/>
                  </a:lnTo>
                  <a:lnTo>
                    <a:pt x="25194" y="151612"/>
                  </a:lnTo>
                  <a:lnTo>
                    <a:pt x="41545" y="213136"/>
                  </a:lnTo>
                  <a:lnTo>
                    <a:pt x="52474" y="263973"/>
                  </a:lnTo>
                  <a:lnTo>
                    <a:pt x="56039" y="281267"/>
                  </a:lnTo>
                  <a:lnTo>
                    <a:pt x="60756" y="289287"/>
                  </a:lnTo>
                  <a:lnTo>
                    <a:pt x="66240" y="291124"/>
                  </a:lnTo>
                  <a:lnTo>
                    <a:pt x="72236" y="288839"/>
                  </a:lnTo>
                  <a:lnTo>
                    <a:pt x="76234" y="282637"/>
                  </a:lnTo>
                  <a:lnTo>
                    <a:pt x="88765" y="226054"/>
                  </a:lnTo>
                  <a:lnTo>
                    <a:pt x="105420" y="165989"/>
                  </a:lnTo>
                  <a:lnTo>
                    <a:pt x="122850" y="106347"/>
                  </a:lnTo>
                  <a:lnTo>
                    <a:pt x="140382" y="4719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882085" y="5137416"/>
              <a:ext cx="146300" cy="204465"/>
            </a:xfrm>
            <a:custGeom>
              <a:avLst/>
              <a:gdLst/>
              <a:ahLst/>
              <a:cxnLst/>
              <a:rect l="0" t="0" r="0" b="0"/>
              <a:pathLst>
                <a:path w="146300" h="204465">
                  <a:moveTo>
                    <a:pt x="13873" y="126832"/>
                  </a:moveTo>
                  <a:lnTo>
                    <a:pt x="25052" y="138011"/>
                  </a:lnTo>
                  <a:lnTo>
                    <a:pt x="31854" y="140134"/>
                  </a:lnTo>
                  <a:lnTo>
                    <a:pt x="59365" y="137533"/>
                  </a:lnTo>
                  <a:lnTo>
                    <a:pt x="94293" y="128183"/>
                  </a:lnTo>
                  <a:lnTo>
                    <a:pt x="112396" y="117294"/>
                  </a:lnTo>
                  <a:lnTo>
                    <a:pt x="135742" y="92421"/>
                  </a:lnTo>
                  <a:lnTo>
                    <a:pt x="144076" y="69814"/>
                  </a:lnTo>
                  <a:lnTo>
                    <a:pt x="146299" y="57235"/>
                  </a:lnTo>
                  <a:lnTo>
                    <a:pt x="142529" y="37019"/>
                  </a:lnTo>
                  <a:lnTo>
                    <a:pt x="131885" y="20235"/>
                  </a:lnTo>
                  <a:lnTo>
                    <a:pt x="115456" y="4976"/>
                  </a:lnTo>
                  <a:lnTo>
                    <a:pt x="106161" y="1141"/>
                  </a:lnTo>
                  <a:lnTo>
                    <a:pt x="86476" y="0"/>
                  </a:lnTo>
                  <a:lnTo>
                    <a:pt x="69147" y="6511"/>
                  </a:lnTo>
                  <a:lnTo>
                    <a:pt x="17537" y="49976"/>
                  </a:lnTo>
                  <a:lnTo>
                    <a:pt x="1961" y="81963"/>
                  </a:lnTo>
                  <a:lnTo>
                    <a:pt x="0" y="104551"/>
                  </a:lnTo>
                  <a:lnTo>
                    <a:pt x="8273" y="147647"/>
                  </a:lnTo>
                  <a:lnTo>
                    <a:pt x="23392" y="173814"/>
                  </a:lnTo>
                  <a:lnTo>
                    <a:pt x="39161" y="185928"/>
                  </a:lnTo>
                  <a:lnTo>
                    <a:pt x="77880" y="203236"/>
                  </a:lnTo>
                  <a:lnTo>
                    <a:pt x="98473" y="204464"/>
                  </a:lnTo>
                  <a:lnTo>
                    <a:pt x="129687" y="200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074369" y="5108516"/>
              <a:ext cx="180313" cy="277555"/>
            </a:xfrm>
            <a:custGeom>
              <a:avLst/>
              <a:gdLst/>
              <a:ahLst/>
              <a:cxnLst/>
              <a:rect l="0" t="0" r="0" b="0"/>
              <a:pathLst>
                <a:path w="180313" h="277555">
                  <a:moveTo>
                    <a:pt x="137444" y="8334"/>
                  </a:moveTo>
                  <a:lnTo>
                    <a:pt x="99966" y="0"/>
                  </a:lnTo>
                  <a:lnTo>
                    <a:pt x="65119" y="1575"/>
                  </a:lnTo>
                  <a:lnTo>
                    <a:pt x="44468" y="7669"/>
                  </a:lnTo>
                  <a:lnTo>
                    <a:pt x="4780" y="37246"/>
                  </a:lnTo>
                  <a:lnTo>
                    <a:pt x="1038" y="45156"/>
                  </a:lnTo>
                  <a:lnTo>
                    <a:pt x="0" y="63303"/>
                  </a:lnTo>
                  <a:lnTo>
                    <a:pt x="3701" y="70717"/>
                  </a:lnTo>
                  <a:lnTo>
                    <a:pt x="44486" y="100632"/>
                  </a:lnTo>
                  <a:lnTo>
                    <a:pt x="100781" y="134814"/>
                  </a:lnTo>
                  <a:lnTo>
                    <a:pt x="161812" y="190833"/>
                  </a:lnTo>
                  <a:lnTo>
                    <a:pt x="175961" y="204868"/>
                  </a:lnTo>
                  <a:lnTo>
                    <a:pt x="179499" y="214226"/>
                  </a:lnTo>
                  <a:lnTo>
                    <a:pt x="180312" y="237101"/>
                  </a:lnTo>
                  <a:lnTo>
                    <a:pt x="176551" y="247413"/>
                  </a:lnTo>
                  <a:lnTo>
                    <a:pt x="163014" y="265109"/>
                  </a:lnTo>
                  <a:lnTo>
                    <a:pt x="142179" y="274534"/>
                  </a:lnTo>
                  <a:lnTo>
                    <a:pt x="116152" y="277554"/>
                  </a:lnTo>
                  <a:lnTo>
                    <a:pt x="61142" y="273079"/>
                  </a:lnTo>
                  <a:lnTo>
                    <a:pt x="32159" y="271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6506611" y="4878153"/>
            <a:ext cx="1071991" cy="386096"/>
          </a:xfrm>
          <a:custGeom>
            <a:avLst/>
            <a:gdLst/>
            <a:ahLst/>
            <a:cxnLst/>
            <a:rect l="0" t="0" r="0" b="0"/>
            <a:pathLst>
              <a:path w="1071991" h="386096">
                <a:moveTo>
                  <a:pt x="0" y="270282"/>
                </a:moveTo>
                <a:lnTo>
                  <a:pt x="58617" y="261217"/>
                </a:lnTo>
                <a:lnTo>
                  <a:pt x="112791" y="258872"/>
                </a:lnTo>
                <a:lnTo>
                  <a:pt x="168552" y="251477"/>
                </a:lnTo>
                <a:lnTo>
                  <a:pt x="224627" y="244081"/>
                </a:lnTo>
                <a:lnTo>
                  <a:pt x="272317" y="234702"/>
                </a:lnTo>
                <a:lnTo>
                  <a:pt x="323492" y="224515"/>
                </a:lnTo>
                <a:lnTo>
                  <a:pt x="379884" y="210592"/>
                </a:lnTo>
                <a:lnTo>
                  <a:pt x="435043" y="201254"/>
                </a:lnTo>
                <a:lnTo>
                  <a:pt x="492330" y="196796"/>
                </a:lnTo>
                <a:lnTo>
                  <a:pt x="554265" y="185403"/>
                </a:lnTo>
                <a:lnTo>
                  <a:pt x="609543" y="178452"/>
                </a:lnTo>
                <a:lnTo>
                  <a:pt x="662967" y="176393"/>
                </a:lnTo>
                <a:lnTo>
                  <a:pt x="712721" y="172663"/>
                </a:lnTo>
                <a:lnTo>
                  <a:pt x="771454" y="166511"/>
                </a:lnTo>
                <a:lnTo>
                  <a:pt x="828117" y="165296"/>
                </a:lnTo>
                <a:lnTo>
                  <a:pt x="884369" y="165056"/>
                </a:lnTo>
                <a:lnTo>
                  <a:pt x="940541" y="170598"/>
                </a:lnTo>
                <a:lnTo>
                  <a:pt x="996696" y="181788"/>
                </a:lnTo>
                <a:lnTo>
                  <a:pt x="1049730" y="188331"/>
                </a:lnTo>
                <a:lnTo>
                  <a:pt x="1061299" y="191082"/>
                </a:lnTo>
                <a:lnTo>
                  <a:pt x="1067841" y="189406"/>
                </a:lnTo>
                <a:lnTo>
                  <a:pt x="1071032" y="184779"/>
                </a:lnTo>
                <a:lnTo>
                  <a:pt x="1071990" y="178185"/>
                </a:lnTo>
                <a:lnTo>
                  <a:pt x="1063696" y="161500"/>
                </a:lnTo>
                <a:lnTo>
                  <a:pt x="1018750" y="104658"/>
                </a:lnTo>
                <a:lnTo>
                  <a:pt x="964969" y="55146"/>
                </a:lnTo>
                <a:lnTo>
                  <a:pt x="907165" y="9588"/>
                </a:lnTo>
                <a:lnTo>
                  <a:pt x="896065" y="1729"/>
                </a:lnTo>
                <a:lnTo>
                  <a:pt x="891004" y="0"/>
                </a:lnTo>
                <a:lnTo>
                  <a:pt x="889970" y="2356"/>
                </a:lnTo>
                <a:lnTo>
                  <a:pt x="891621" y="7437"/>
                </a:lnTo>
                <a:lnTo>
                  <a:pt x="933006" y="55079"/>
                </a:lnTo>
                <a:lnTo>
                  <a:pt x="993352" y="105269"/>
                </a:lnTo>
                <a:lnTo>
                  <a:pt x="1052002" y="147444"/>
                </a:lnTo>
                <a:lnTo>
                  <a:pt x="1068461" y="161485"/>
                </a:lnTo>
                <a:lnTo>
                  <a:pt x="1071446" y="169675"/>
                </a:lnTo>
                <a:lnTo>
                  <a:pt x="1071097" y="178644"/>
                </a:lnTo>
                <a:lnTo>
                  <a:pt x="1063299" y="197968"/>
                </a:lnTo>
                <a:lnTo>
                  <a:pt x="1011040" y="258910"/>
                </a:lnTo>
                <a:lnTo>
                  <a:pt x="995663" y="272246"/>
                </a:lnTo>
                <a:lnTo>
                  <a:pt x="968445" y="288671"/>
                </a:lnTo>
                <a:lnTo>
                  <a:pt x="907841" y="343517"/>
                </a:lnTo>
                <a:lnTo>
                  <a:pt x="863337" y="3860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7" name="Group 156"/>
          <p:cNvGrpSpPr/>
          <p:nvPr/>
        </p:nvGrpSpPr>
        <p:grpSpPr>
          <a:xfrm>
            <a:off x="7801616" y="4729721"/>
            <a:ext cx="1042323" cy="892497"/>
            <a:chOff x="7801616" y="4729721"/>
            <a:chExt cx="1042323" cy="892497"/>
          </a:xfrm>
        </p:grpSpPr>
        <p:sp>
          <p:nvSpPr>
            <p:cNvPr id="149" name="Freeform 148"/>
            <p:cNvSpPr/>
            <p:nvPr/>
          </p:nvSpPr>
          <p:spPr>
            <a:xfrm>
              <a:off x="7939218" y="4729721"/>
              <a:ext cx="178254" cy="597699"/>
            </a:xfrm>
            <a:custGeom>
              <a:avLst/>
              <a:gdLst/>
              <a:ahLst/>
              <a:cxnLst/>
              <a:rect l="0" t="0" r="0" b="0"/>
              <a:pathLst>
                <a:path w="178254" h="597699">
                  <a:moveTo>
                    <a:pt x="51912" y="597698"/>
                  </a:moveTo>
                  <a:lnTo>
                    <a:pt x="51912" y="545648"/>
                  </a:lnTo>
                  <a:lnTo>
                    <a:pt x="48792" y="492589"/>
                  </a:lnTo>
                  <a:lnTo>
                    <a:pt x="40459" y="439823"/>
                  </a:lnTo>
                  <a:lnTo>
                    <a:pt x="30580" y="380905"/>
                  </a:lnTo>
                  <a:lnTo>
                    <a:pt x="20245" y="317824"/>
                  </a:lnTo>
                  <a:lnTo>
                    <a:pt x="12893" y="258969"/>
                  </a:lnTo>
                  <a:lnTo>
                    <a:pt x="7595" y="200196"/>
                  </a:lnTo>
                  <a:lnTo>
                    <a:pt x="1736" y="145737"/>
                  </a:lnTo>
                  <a:lnTo>
                    <a:pt x="0" y="92557"/>
                  </a:lnTo>
                  <a:lnTo>
                    <a:pt x="1933" y="60846"/>
                  </a:lnTo>
                  <a:lnTo>
                    <a:pt x="10592" y="38953"/>
                  </a:lnTo>
                  <a:lnTo>
                    <a:pt x="28478" y="24543"/>
                  </a:lnTo>
                  <a:lnTo>
                    <a:pt x="78088" y="5761"/>
                  </a:lnTo>
                  <a:lnTo>
                    <a:pt x="119069" y="0"/>
                  </a:lnTo>
                  <a:lnTo>
                    <a:pt x="178253" y="8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801616" y="5032621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14282" y="0"/>
                  </a:lnTo>
                  <a:lnTo>
                    <a:pt x="155151" y="5590"/>
                  </a:lnTo>
                  <a:lnTo>
                    <a:pt x="98411" y="10723"/>
                  </a:lnTo>
                  <a:lnTo>
                    <a:pt x="42143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065464" y="5086963"/>
              <a:ext cx="378392" cy="261478"/>
            </a:xfrm>
            <a:custGeom>
              <a:avLst/>
              <a:gdLst/>
              <a:ahLst/>
              <a:cxnLst/>
              <a:rect l="0" t="0" r="0" b="0"/>
              <a:pathLst>
                <a:path w="378392" h="261478">
                  <a:moveTo>
                    <a:pt x="94121" y="103586"/>
                  </a:moveTo>
                  <a:lnTo>
                    <a:pt x="103187" y="44969"/>
                  </a:lnTo>
                  <a:lnTo>
                    <a:pt x="97760" y="21382"/>
                  </a:lnTo>
                  <a:lnTo>
                    <a:pt x="93038" y="10179"/>
                  </a:lnTo>
                  <a:lnTo>
                    <a:pt x="86380" y="3880"/>
                  </a:lnTo>
                  <a:lnTo>
                    <a:pt x="78432" y="850"/>
                  </a:lnTo>
                  <a:lnTo>
                    <a:pt x="69623" y="0"/>
                  </a:lnTo>
                  <a:lnTo>
                    <a:pt x="53597" y="5295"/>
                  </a:lnTo>
                  <a:lnTo>
                    <a:pt x="46049" y="9983"/>
                  </a:lnTo>
                  <a:lnTo>
                    <a:pt x="34541" y="24550"/>
                  </a:lnTo>
                  <a:lnTo>
                    <a:pt x="10208" y="86104"/>
                  </a:lnTo>
                  <a:lnTo>
                    <a:pt x="1507" y="144976"/>
                  </a:lnTo>
                  <a:lnTo>
                    <a:pt x="0" y="195658"/>
                  </a:lnTo>
                  <a:lnTo>
                    <a:pt x="5142" y="236541"/>
                  </a:lnTo>
                  <a:lnTo>
                    <a:pt x="10235" y="246035"/>
                  </a:lnTo>
                  <a:lnTo>
                    <a:pt x="25253" y="259704"/>
                  </a:lnTo>
                  <a:lnTo>
                    <a:pt x="33001" y="261477"/>
                  </a:lnTo>
                  <a:lnTo>
                    <a:pt x="40506" y="260319"/>
                  </a:lnTo>
                  <a:lnTo>
                    <a:pt x="47850" y="257208"/>
                  </a:lnTo>
                  <a:lnTo>
                    <a:pt x="69363" y="236061"/>
                  </a:lnTo>
                  <a:lnTo>
                    <a:pt x="84966" y="201979"/>
                  </a:lnTo>
                  <a:lnTo>
                    <a:pt x="93482" y="149711"/>
                  </a:lnTo>
                  <a:lnTo>
                    <a:pt x="98906" y="126426"/>
                  </a:lnTo>
                  <a:lnTo>
                    <a:pt x="100821" y="123492"/>
                  </a:lnTo>
                  <a:lnTo>
                    <a:pt x="102097" y="126215"/>
                  </a:lnTo>
                  <a:lnTo>
                    <a:pt x="102948" y="132710"/>
                  </a:lnTo>
                  <a:lnTo>
                    <a:pt x="115324" y="158619"/>
                  </a:lnTo>
                  <a:lnTo>
                    <a:pt x="133809" y="182933"/>
                  </a:lnTo>
                  <a:lnTo>
                    <a:pt x="141637" y="186900"/>
                  </a:lnTo>
                  <a:lnTo>
                    <a:pt x="159693" y="188187"/>
                  </a:lnTo>
                  <a:lnTo>
                    <a:pt x="176297" y="181741"/>
                  </a:lnTo>
                  <a:lnTo>
                    <a:pt x="184000" y="176746"/>
                  </a:lnTo>
                  <a:lnTo>
                    <a:pt x="189136" y="168737"/>
                  </a:lnTo>
                  <a:lnTo>
                    <a:pt x="196363" y="144467"/>
                  </a:lnTo>
                  <a:lnTo>
                    <a:pt x="197377" y="147218"/>
                  </a:lnTo>
                  <a:lnTo>
                    <a:pt x="199005" y="185254"/>
                  </a:lnTo>
                  <a:lnTo>
                    <a:pt x="197969" y="189617"/>
                  </a:lnTo>
                  <a:lnTo>
                    <a:pt x="196109" y="189016"/>
                  </a:lnTo>
                  <a:lnTo>
                    <a:pt x="193699" y="185106"/>
                  </a:lnTo>
                  <a:lnTo>
                    <a:pt x="189513" y="132504"/>
                  </a:lnTo>
                  <a:lnTo>
                    <a:pt x="191500" y="107080"/>
                  </a:lnTo>
                  <a:lnTo>
                    <a:pt x="200182" y="84082"/>
                  </a:lnTo>
                  <a:lnTo>
                    <a:pt x="208113" y="77715"/>
                  </a:lnTo>
                  <a:lnTo>
                    <a:pt x="229402" y="73760"/>
                  </a:lnTo>
                  <a:lnTo>
                    <a:pt x="238121" y="76683"/>
                  </a:lnTo>
                  <a:lnTo>
                    <a:pt x="250928" y="89290"/>
                  </a:lnTo>
                  <a:lnTo>
                    <a:pt x="257400" y="109710"/>
                  </a:lnTo>
                  <a:lnTo>
                    <a:pt x="259126" y="121707"/>
                  </a:lnTo>
                  <a:lnTo>
                    <a:pt x="261447" y="125025"/>
                  </a:lnTo>
                  <a:lnTo>
                    <a:pt x="264164" y="122558"/>
                  </a:lnTo>
                  <a:lnTo>
                    <a:pt x="283773" y="62560"/>
                  </a:lnTo>
                  <a:lnTo>
                    <a:pt x="287237" y="51669"/>
                  </a:lnTo>
                  <a:lnTo>
                    <a:pt x="300443" y="36448"/>
                  </a:lnTo>
                  <a:lnTo>
                    <a:pt x="308878" y="30751"/>
                  </a:lnTo>
                  <a:lnTo>
                    <a:pt x="316841" y="29293"/>
                  </a:lnTo>
                  <a:lnTo>
                    <a:pt x="324489" y="30661"/>
                  </a:lnTo>
                  <a:lnTo>
                    <a:pt x="339226" y="38419"/>
                  </a:lnTo>
                  <a:lnTo>
                    <a:pt x="353576" y="49666"/>
                  </a:lnTo>
                  <a:lnTo>
                    <a:pt x="369218" y="74742"/>
                  </a:lnTo>
                  <a:lnTo>
                    <a:pt x="377183" y="130217"/>
                  </a:lnTo>
                  <a:lnTo>
                    <a:pt x="378391" y="156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528083" y="514843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559669" y="4937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633368" y="4822052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7937" y="57264"/>
                  </a:lnTo>
                  <a:lnTo>
                    <a:pt x="15843" y="100414"/>
                  </a:lnTo>
                  <a:lnTo>
                    <a:pt x="16392" y="144786"/>
                  </a:lnTo>
                  <a:lnTo>
                    <a:pt x="12265" y="202387"/>
                  </a:lnTo>
                  <a:lnTo>
                    <a:pt x="11043" y="257668"/>
                  </a:lnTo>
                  <a:lnTo>
                    <a:pt x="10680" y="309922"/>
                  </a:lnTo>
                  <a:lnTo>
                    <a:pt x="7453" y="360500"/>
                  </a:lnTo>
                  <a:lnTo>
                    <a:pt x="1473" y="41462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96538" y="5137906"/>
              <a:ext cx="42116" cy="126343"/>
            </a:xfrm>
            <a:custGeom>
              <a:avLst/>
              <a:gdLst/>
              <a:ahLst/>
              <a:cxnLst/>
              <a:rect l="0" t="0" r="0" b="0"/>
              <a:pathLst>
                <a:path w="42116" h="126343">
                  <a:moveTo>
                    <a:pt x="0" y="0"/>
                  </a:moveTo>
                  <a:lnTo>
                    <a:pt x="17959" y="63428"/>
                  </a:lnTo>
                  <a:lnTo>
                    <a:pt x="4211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612311" y="5106321"/>
              <a:ext cx="231628" cy="515897"/>
            </a:xfrm>
            <a:custGeom>
              <a:avLst/>
              <a:gdLst/>
              <a:ahLst/>
              <a:cxnLst/>
              <a:rect l="0" t="0" r="0" b="0"/>
              <a:pathLst>
                <a:path w="231628" h="515897">
                  <a:moveTo>
                    <a:pt x="231627" y="0"/>
                  </a:moveTo>
                  <a:lnTo>
                    <a:pt x="222052" y="24046"/>
                  </a:lnTo>
                  <a:lnTo>
                    <a:pt x="201963" y="58779"/>
                  </a:lnTo>
                  <a:lnTo>
                    <a:pt x="186962" y="90335"/>
                  </a:lnTo>
                  <a:lnTo>
                    <a:pt x="166522" y="127548"/>
                  </a:lnTo>
                  <a:lnTo>
                    <a:pt x="144028" y="189619"/>
                  </a:lnTo>
                  <a:lnTo>
                    <a:pt x="118027" y="250503"/>
                  </a:lnTo>
                  <a:lnTo>
                    <a:pt x="91322" y="312275"/>
                  </a:lnTo>
                  <a:lnTo>
                    <a:pt x="65073" y="373615"/>
                  </a:lnTo>
                  <a:lnTo>
                    <a:pt x="34493" y="434076"/>
                  </a:lnTo>
                  <a:lnTo>
                    <a:pt x="18799" y="468256"/>
                  </a:lnTo>
                  <a:lnTo>
                    <a:pt x="8355" y="48536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15689" y="236889"/>
            <a:ext cx="2681819" cy="564852"/>
            <a:chOff x="415689" y="236889"/>
            <a:chExt cx="2681819" cy="564852"/>
          </a:xfrm>
        </p:grpSpPr>
        <p:sp>
          <p:nvSpPr>
            <p:cNvPr id="2" name="Freeform 1"/>
            <p:cNvSpPr/>
            <p:nvPr/>
          </p:nvSpPr>
          <p:spPr>
            <a:xfrm>
              <a:off x="415689" y="236889"/>
              <a:ext cx="434804" cy="550929"/>
            </a:xfrm>
            <a:custGeom>
              <a:avLst/>
              <a:gdLst/>
              <a:ahLst/>
              <a:cxnLst/>
              <a:rect l="0" t="0" r="0" b="0"/>
              <a:pathLst>
                <a:path w="434804" h="550929">
                  <a:moveTo>
                    <a:pt x="331834" y="68437"/>
                  </a:moveTo>
                  <a:lnTo>
                    <a:pt x="277719" y="25775"/>
                  </a:lnTo>
                  <a:lnTo>
                    <a:pt x="256310" y="14381"/>
                  </a:lnTo>
                  <a:lnTo>
                    <a:pt x="204438" y="3947"/>
                  </a:lnTo>
                  <a:lnTo>
                    <a:pt x="175778" y="0"/>
                  </a:lnTo>
                  <a:lnTo>
                    <a:pt x="112838" y="6999"/>
                  </a:lnTo>
                  <a:lnTo>
                    <a:pt x="72364" y="19427"/>
                  </a:lnTo>
                  <a:lnTo>
                    <a:pt x="32836" y="44588"/>
                  </a:lnTo>
                  <a:lnTo>
                    <a:pt x="9795" y="70729"/>
                  </a:lnTo>
                  <a:lnTo>
                    <a:pt x="1532" y="96752"/>
                  </a:lnTo>
                  <a:lnTo>
                    <a:pt x="0" y="138048"/>
                  </a:lnTo>
                  <a:lnTo>
                    <a:pt x="5368" y="160206"/>
                  </a:lnTo>
                  <a:lnTo>
                    <a:pt x="15552" y="177854"/>
                  </a:lnTo>
                  <a:lnTo>
                    <a:pt x="40029" y="200942"/>
                  </a:lnTo>
                  <a:lnTo>
                    <a:pt x="80911" y="221299"/>
                  </a:lnTo>
                  <a:lnTo>
                    <a:pt x="140935" y="240198"/>
                  </a:lnTo>
                  <a:lnTo>
                    <a:pt x="193736" y="245994"/>
                  </a:lnTo>
                  <a:lnTo>
                    <a:pt x="242303" y="246999"/>
                  </a:lnTo>
                  <a:lnTo>
                    <a:pt x="290228" y="249636"/>
                  </a:lnTo>
                  <a:lnTo>
                    <a:pt x="353090" y="276091"/>
                  </a:lnTo>
                  <a:lnTo>
                    <a:pt x="399970" y="307623"/>
                  </a:lnTo>
                  <a:lnTo>
                    <a:pt x="416883" y="333889"/>
                  </a:lnTo>
                  <a:lnTo>
                    <a:pt x="431908" y="376545"/>
                  </a:lnTo>
                  <a:lnTo>
                    <a:pt x="434803" y="406195"/>
                  </a:lnTo>
                  <a:lnTo>
                    <a:pt x="425254" y="450183"/>
                  </a:lnTo>
                  <a:lnTo>
                    <a:pt x="407607" y="481674"/>
                  </a:lnTo>
                  <a:lnTo>
                    <a:pt x="357738" y="527796"/>
                  </a:lnTo>
                  <a:lnTo>
                    <a:pt x="324561" y="543535"/>
                  </a:lnTo>
                  <a:lnTo>
                    <a:pt x="271429" y="550928"/>
                  </a:lnTo>
                  <a:lnTo>
                    <a:pt x="231008" y="549869"/>
                  </a:lnTo>
                  <a:lnTo>
                    <a:pt x="168904" y="523368"/>
                  </a:lnTo>
                  <a:lnTo>
                    <a:pt x="110735" y="500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0441" y="357968"/>
              <a:ext cx="27124" cy="421141"/>
            </a:xfrm>
            <a:custGeom>
              <a:avLst/>
              <a:gdLst/>
              <a:ahLst/>
              <a:cxnLst/>
              <a:rect l="0" t="0" r="0" b="0"/>
              <a:pathLst>
                <a:path w="27124" h="421141">
                  <a:moveTo>
                    <a:pt x="6066" y="0"/>
                  </a:moveTo>
                  <a:lnTo>
                    <a:pt x="0" y="34792"/>
                  </a:lnTo>
                  <a:lnTo>
                    <a:pt x="7641" y="96777"/>
                  </a:lnTo>
                  <a:lnTo>
                    <a:pt x="13942" y="151117"/>
                  </a:lnTo>
                  <a:lnTo>
                    <a:pt x="18928" y="211672"/>
                  </a:lnTo>
                  <a:lnTo>
                    <a:pt x="24695" y="270948"/>
                  </a:lnTo>
                  <a:lnTo>
                    <a:pt x="26404" y="322437"/>
                  </a:lnTo>
                  <a:lnTo>
                    <a:pt x="26981" y="381756"/>
                  </a:lnTo>
                  <a:lnTo>
                    <a:pt x="2712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0694" y="50536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15049" y="9065"/>
                  </a:lnTo>
                  <a:lnTo>
                    <a:pt x="65414" y="10095"/>
                  </a:lnTo>
                  <a:lnTo>
                    <a:pt x="11040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754" y="568538"/>
              <a:ext cx="165279" cy="223071"/>
            </a:xfrm>
            <a:custGeom>
              <a:avLst/>
              <a:gdLst/>
              <a:ahLst/>
              <a:cxnLst/>
              <a:rect l="0" t="0" r="0" b="0"/>
              <a:pathLst>
                <a:path w="165279" h="223071">
                  <a:moveTo>
                    <a:pt x="10095" y="31586"/>
                  </a:moveTo>
                  <a:lnTo>
                    <a:pt x="1762" y="69064"/>
                  </a:lnTo>
                  <a:lnTo>
                    <a:pt x="0" y="120487"/>
                  </a:lnTo>
                  <a:lnTo>
                    <a:pt x="5284" y="156193"/>
                  </a:lnTo>
                  <a:lnTo>
                    <a:pt x="19848" y="183410"/>
                  </a:lnTo>
                  <a:lnTo>
                    <a:pt x="38981" y="206292"/>
                  </a:lnTo>
                  <a:lnTo>
                    <a:pt x="65058" y="222301"/>
                  </a:lnTo>
                  <a:lnTo>
                    <a:pt x="74813" y="223070"/>
                  </a:lnTo>
                  <a:lnTo>
                    <a:pt x="95011" y="217686"/>
                  </a:lnTo>
                  <a:lnTo>
                    <a:pt x="120523" y="201500"/>
                  </a:lnTo>
                  <a:lnTo>
                    <a:pt x="142900" y="176297"/>
                  </a:lnTo>
                  <a:lnTo>
                    <a:pt x="158759" y="146603"/>
                  </a:lnTo>
                  <a:lnTo>
                    <a:pt x="165278" y="104399"/>
                  </a:lnTo>
                  <a:lnTo>
                    <a:pt x="159075" y="54548"/>
                  </a:lnTo>
                  <a:lnTo>
                    <a:pt x="146585" y="17144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1823" y="322954"/>
              <a:ext cx="308479" cy="478787"/>
            </a:xfrm>
            <a:custGeom>
              <a:avLst/>
              <a:gdLst/>
              <a:ahLst/>
              <a:cxnLst/>
              <a:rect l="0" t="0" r="0" b="0"/>
              <a:pathLst>
                <a:path w="308479" h="478787">
                  <a:moveTo>
                    <a:pt x="118467" y="414040"/>
                  </a:moveTo>
                  <a:lnTo>
                    <a:pt x="112878" y="355423"/>
                  </a:lnTo>
                  <a:lnTo>
                    <a:pt x="99339" y="309655"/>
                  </a:lnTo>
                  <a:lnTo>
                    <a:pt x="88128" y="288098"/>
                  </a:lnTo>
                  <a:lnTo>
                    <a:pt x="79524" y="280946"/>
                  </a:lnTo>
                  <a:lnTo>
                    <a:pt x="57485" y="272999"/>
                  </a:lnTo>
                  <a:lnTo>
                    <a:pt x="47397" y="273219"/>
                  </a:lnTo>
                  <a:lnTo>
                    <a:pt x="29948" y="279704"/>
                  </a:lnTo>
                  <a:lnTo>
                    <a:pt x="17514" y="296623"/>
                  </a:lnTo>
                  <a:lnTo>
                    <a:pt x="0" y="351203"/>
                  </a:lnTo>
                  <a:lnTo>
                    <a:pt x="47" y="395552"/>
                  </a:lnTo>
                  <a:lnTo>
                    <a:pt x="7470" y="432739"/>
                  </a:lnTo>
                  <a:lnTo>
                    <a:pt x="22668" y="460395"/>
                  </a:lnTo>
                  <a:lnTo>
                    <a:pt x="38455" y="472857"/>
                  </a:lnTo>
                  <a:lnTo>
                    <a:pt x="47578" y="477818"/>
                  </a:lnTo>
                  <a:lnTo>
                    <a:pt x="56000" y="478786"/>
                  </a:lnTo>
                  <a:lnTo>
                    <a:pt x="71596" y="473622"/>
                  </a:lnTo>
                  <a:lnTo>
                    <a:pt x="86327" y="457288"/>
                  </a:lnTo>
                  <a:lnTo>
                    <a:pt x="104654" y="421785"/>
                  </a:lnTo>
                  <a:lnTo>
                    <a:pt x="125053" y="360078"/>
                  </a:lnTo>
                  <a:lnTo>
                    <a:pt x="134716" y="312134"/>
                  </a:lnTo>
                  <a:lnTo>
                    <a:pt x="138099" y="253994"/>
                  </a:lnTo>
                  <a:lnTo>
                    <a:pt x="137932" y="192314"/>
                  </a:lnTo>
                  <a:lnTo>
                    <a:pt x="130993" y="129585"/>
                  </a:lnTo>
                  <a:lnTo>
                    <a:pt x="121528" y="68884"/>
                  </a:lnTo>
                  <a:lnTo>
                    <a:pt x="110145" y="22563"/>
                  </a:lnTo>
                  <a:lnTo>
                    <a:pt x="98781" y="1795"/>
                  </a:lnTo>
                  <a:lnTo>
                    <a:pt x="94814" y="0"/>
                  </a:lnTo>
                  <a:lnTo>
                    <a:pt x="92170" y="3482"/>
                  </a:lnTo>
                  <a:lnTo>
                    <a:pt x="87926" y="48283"/>
                  </a:lnTo>
                  <a:lnTo>
                    <a:pt x="87191" y="102117"/>
                  </a:lnTo>
                  <a:lnTo>
                    <a:pt x="86973" y="162521"/>
                  </a:lnTo>
                  <a:lnTo>
                    <a:pt x="95305" y="224108"/>
                  </a:lnTo>
                  <a:lnTo>
                    <a:pt x="104845" y="276656"/>
                  </a:lnTo>
                  <a:lnTo>
                    <a:pt x="121669" y="333870"/>
                  </a:lnTo>
                  <a:lnTo>
                    <a:pt x="147175" y="389625"/>
                  </a:lnTo>
                  <a:lnTo>
                    <a:pt x="153983" y="395424"/>
                  </a:lnTo>
                  <a:lnTo>
                    <a:pt x="160862" y="396950"/>
                  </a:lnTo>
                  <a:lnTo>
                    <a:pt x="167787" y="395628"/>
                  </a:lnTo>
                  <a:lnTo>
                    <a:pt x="172404" y="390067"/>
                  </a:lnTo>
                  <a:lnTo>
                    <a:pt x="186053" y="353759"/>
                  </a:lnTo>
                  <a:lnTo>
                    <a:pt x="191600" y="345777"/>
                  </a:lnTo>
                  <a:lnTo>
                    <a:pt x="207122" y="333788"/>
                  </a:lnTo>
                  <a:lnTo>
                    <a:pt x="263156" y="312788"/>
                  </a:lnTo>
                  <a:lnTo>
                    <a:pt x="285718" y="305479"/>
                  </a:lnTo>
                  <a:lnTo>
                    <a:pt x="301205" y="292091"/>
                  </a:lnTo>
                  <a:lnTo>
                    <a:pt x="306973" y="283608"/>
                  </a:lnTo>
                  <a:lnTo>
                    <a:pt x="308478" y="275613"/>
                  </a:lnTo>
                  <a:lnTo>
                    <a:pt x="307142" y="267943"/>
                  </a:lnTo>
                  <a:lnTo>
                    <a:pt x="303912" y="260490"/>
                  </a:lnTo>
                  <a:lnTo>
                    <a:pt x="290964" y="249090"/>
                  </a:lnTo>
                  <a:lnTo>
                    <a:pt x="282598" y="244412"/>
                  </a:lnTo>
                  <a:lnTo>
                    <a:pt x="263943" y="242334"/>
                  </a:lnTo>
                  <a:lnTo>
                    <a:pt x="243954" y="246479"/>
                  </a:lnTo>
                  <a:lnTo>
                    <a:pt x="214140" y="261967"/>
                  </a:lnTo>
                  <a:lnTo>
                    <a:pt x="197643" y="274703"/>
                  </a:lnTo>
                  <a:lnTo>
                    <a:pt x="185632" y="294401"/>
                  </a:lnTo>
                  <a:lnTo>
                    <a:pt x="177564" y="318753"/>
                  </a:lnTo>
                  <a:lnTo>
                    <a:pt x="174191" y="358771"/>
                  </a:lnTo>
                  <a:lnTo>
                    <a:pt x="181251" y="399094"/>
                  </a:lnTo>
                  <a:lnTo>
                    <a:pt x="191604" y="422605"/>
                  </a:lnTo>
                  <a:lnTo>
                    <a:pt x="216176" y="449983"/>
                  </a:lnTo>
                  <a:lnTo>
                    <a:pt x="245684" y="467324"/>
                  </a:lnTo>
                  <a:lnTo>
                    <a:pt x="266255" y="469697"/>
                  </a:lnTo>
                  <a:lnTo>
                    <a:pt x="307980" y="466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6328" y="580547"/>
              <a:ext cx="152989" cy="219619"/>
            </a:xfrm>
            <a:custGeom>
              <a:avLst/>
              <a:gdLst/>
              <a:ahLst/>
              <a:cxnLst/>
              <a:rect l="0" t="0" r="0" b="0"/>
              <a:pathLst>
                <a:path w="152989" h="219619">
                  <a:moveTo>
                    <a:pt x="5589" y="72219"/>
                  </a:moveTo>
                  <a:lnTo>
                    <a:pt x="0" y="88987"/>
                  </a:lnTo>
                  <a:lnTo>
                    <a:pt x="4044" y="147665"/>
                  </a:lnTo>
                  <a:lnTo>
                    <a:pt x="11451" y="200914"/>
                  </a:lnTo>
                  <a:lnTo>
                    <a:pt x="10667" y="200130"/>
                  </a:lnTo>
                  <a:lnTo>
                    <a:pt x="8974" y="196098"/>
                  </a:lnTo>
                  <a:lnTo>
                    <a:pt x="6035" y="134950"/>
                  </a:lnTo>
                  <a:lnTo>
                    <a:pt x="5677" y="79151"/>
                  </a:lnTo>
                  <a:lnTo>
                    <a:pt x="11204" y="42688"/>
                  </a:lnTo>
                  <a:lnTo>
                    <a:pt x="25840" y="9657"/>
                  </a:lnTo>
                  <a:lnTo>
                    <a:pt x="34297" y="3605"/>
                  </a:lnTo>
                  <a:lnTo>
                    <a:pt x="56173" y="0"/>
                  </a:lnTo>
                  <a:lnTo>
                    <a:pt x="75254" y="5417"/>
                  </a:lnTo>
                  <a:lnTo>
                    <a:pt x="91533" y="16793"/>
                  </a:lnTo>
                  <a:lnTo>
                    <a:pt x="106567" y="33547"/>
                  </a:lnTo>
                  <a:lnTo>
                    <a:pt x="126877" y="81305"/>
                  </a:lnTo>
                  <a:lnTo>
                    <a:pt x="145765" y="144111"/>
                  </a:lnTo>
                  <a:lnTo>
                    <a:pt x="152037" y="200417"/>
                  </a:lnTo>
                  <a:lnTo>
                    <a:pt x="152988" y="219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7478" y="294797"/>
              <a:ext cx="37652" cy="484312"/>
            </a:xfrm>
            <a:custGeom>
              <a:avLst/>
              <a:gdLst/>
              <a:ahLst/>
              <a:cxnLst/>
              <a:rect l="0" t="0" r="0" b="0"/>
              <a:pathLst>
                <a:path w="37652" h="484312">
                  <a:moveTo>
                    <a:pt x="6066" y="0"/>
                  </a:moveTo>
                  <a:lnTo>
                    <a:pt x="0" y="35962"/>
                  </a:lnTo>
                  <a:lnTo>
                    <a:pt x="3748" y="86305"/>
                  </a:lnTo>
                  <a:lnTo>
                    <a:pt x="8728" y="146423"/>
                  </a:lnTo>
                  <a:lnTo>
                    <a:pt x="15040" y="203359"/>
                  </a:lnTo>
                  <a:lnTo>
                    <a:pt x="24693" y="263175"/>
                  </a:lnTo>
                  <a:lnTo>
                    <a:pt x="33292" y="325853"/>
                  </a:lnTo>
                  <a:lnTo>
                    <a:pt x="36359" y="387058"/>
                  </a:lnTo>
                  <a:lnTo>
                    <a:pt x="37396" y="447727"/>
                  </a:lnTo>
                  <a:lnTo>
                    <a:pt x="37651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452725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25734" y="8333"/>
                  </a:lnTo>
                  <a:lnTo>
                    <a:pt x="174311" y="15684"/>
                  </a:lnTo>
                  <a:lnTo>
                    <a:pt x="113465" y="31802"/>
                  </a:lnTo>
                  <a:lnTo>
                    <a:pt x="53608" y="4566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28988" y="509758"/>
              <a:ext cx="252893" cy="288757"/>
            </a:xfrm>
            <a:custGeom>
              <a:avLst/>
              <a:gdLst/>
              <a:ahLst/>
              <a:cxnLst/>
              <a:rect l="0" t="0" r="0" b="0"/>
              <a:pathLst>
                <a:path w="252893" h="288757">
                  <a:moveTo>
                    <a:pt x="171467" y="16666"/>
                  </a:moveTo>
                  <a:lnTo>
                    <a:pt x="160289" y="5488"/>
                  </a:lnTo>
                  <a:lnTo>
                    <a:pt x="139203" y="0"/>
                  </a:lnTo>
                  <a:lnTo>
                    <a:pt x="97567" y="30"/>
                  </a:lnTo>
                  <a:lnTo>
                    <a:pt x="47166" y="10521"/>
                  </a:lnTo>
                  <a:lnTo>
                    <a:pt x="19734" y="26024"/>
                  </a:lnTo>
                  <a:lnTo>
                    <a:pt x="7324" y="41882"/>
                  </a:lnTo>
                  <a:lnTo>
                    <a:pt x="2377" y="51024"/>
                  </a:lnTo>
                  <a:lnTo>
                    <a:pt x="0" y="70541"/>
                  </a:lnTo>
                  <a:lnTo>
                    <a:pt x="1004" y="80659"/>
                  </a:lnTo>
                  <a:lnTo>
                    <a:pt x="5182" y="88574"/>
                  </a:lnTo>
                  <a:lnTo>
                    <a:pt x="19184" y="100488"/>
                  </a:lnTo>
                  <a:lnTo>
                    <a:pt x="52387" y="108183"/>
                  </a:lnTo>
                  <a:lnTo>
                    <a:pt x="105528" y="110783"/>
                  </a:lnTo>
                  <a:lnTo>
                    <a:pt x="161085" y="114416"/>
                  </a:lnTo>
                  <a:lnTo>
                    <a:pt x="186740" y="120942"/>
                  </a:lnTo>
                  <a:lnTo>
                    <a:pt x="222274" y="144195"/>
                  </a:lnTo>
                  <a:lnTo>
                    <a:pt x="236162" y="158744"/>
                  </a:lnTo>
                  <a:lnTo>
                    <a:pt x="246234" y="176908"/>
                  </a:lnTo>
                  <a:lnTo>
                    <a:pt x="252892" y="212454"/>
                  </a:lnTo>
                  <a:lnTo>
                    <a:pt x="248210" y="235874"/>
                  </a:lnTo>
                  <a:lnTo>
                    <a:pt x="243686" y="247033"/>
                  </a:lnTo>
                  <a:lnTo>
                    <a:pt x="229301" y="262551"/>
                  </a:lnTo>
                  <a:lnTo>
                    <a:pt x="191470" y="282045"/>
                  </a:lnTo>
                  <a:lnTo>
                    <a:pt x="140627" y="288756"/>
                  </a:lnTo>
                  <a:lnTo>
                    <a:pt x="81711" y="286962"/>
                  </a:lnTo>
                  <a:lnTo>
                    <a:pt x="34597" y="279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6839" y="465597"/>
              <a:ext cx="570669" cy="271398"/>
            </a:xfrm>
            <a:custGeom>
              <a:avLst/>
              <a:gdLst/>
              <a:ahLst/>
              <a:cxnLst/>
              <a:rect l="0" t="0" r="0" b="0"/>
              <a:pathLst>
                <a:path w="570669" h="271398">
                  <a:moveTo>
                    <a:pt x="0" y="123998"/>
                  </a:moveTo>
                  <a:lnTo>
                    <a:pt x="58617" y="118409"/>
                  </a:lnTo>
                  <a:lnTo>
                    <a:pt x="113961" y="107210"/>
                  </a:lnTo>
                  <a:lnTo>
                    <a:pt x="176885" y="100665"/>
                  </a:lnTo>
                  <a:lnTo>
                    <a:pt x="234722" y="94043"/>
                  </a:lnTo>
                  <a:lnTo>
                    <a:pt x="282717" y="92896"/>
                  </a:lnTo>
                  <a:lnTo>
                    <a:pt x="344101" y="92508"/>
                  </a:lnTo>
                  <a:lnTo>
                    <a:pt x="392984" y="93611"/>
                  </a:lnTo>
                  <a:lnTo>
                    <a:pt x="455136" y="100752"/>
                  </a:lnTo>
                  <a:lnTo>
                    <a:pt x="517802" y="102509"/>
                  </a:lnTo>
                  <a:lnTo>
                    <a:pt x="561045" y="102813"/>
                  </a:lnTo>
                  <a:lnTo>
                    <a:pt x="568222" y="99346"/>
                  </a:lnTo>
                  <a:lnTo>
                    <a:pt x="570668" y="93526"/>
                  </a:lnTo>
                  <a:lnTo>
                    <a:pt x="569958" y="86136"/>
                  </a:lnTo>
                  <a:lnTo>
                    <a:pt x="564806" y="78870"/>
                  </a:lnTo>
                  <a:lnTo>
                    <a:pt x="506364" y="36304"/>
                  </a:lnTo>
                  <a:lnTo>
                    <a:pt x="467357" y="1172"/>
                  </a:lnTo>
                  <a:lnTo>
                    <a:pt x="464819" y="0"/>
                  </a:lnTo>
                  <a:lnTo>
                    <a:pt x="465467" y="2728"/>
                  </a:lnTo>
                  <a:lnTo>
                    <a:pt x="477558" y="20216"/>
                  </a:lnTo>
                  <a:lnTo>
                    <a:pt x="539635" y="83330"/>
                  </a:lnTo>
                  <a:lnTo>
                    <a:pt x="569860" y="134717"/>
                  </a:lnTo>
                  <a:lnTo>
                    <a:pt x="569419" y="144012"/>
                  </a:lnTo>
                  <a:lnTo>
                    <a:pt x="565616" y="152549"/>
                  </a:lnTo>
                  <a:lnTo>
                    <a:pt x="559572" y="160580"/>
                  </a:lnTo>
                  <a:lnTo>
                    <a:pt x="540377" y="172622"/>
                  </a:lnTo>
                  <a:lnTo>
                    <a:pt x="484762" y="194829"/>
                  </a:lnTo>
                  <a:lnTo>
                    <a:pt x="437317" y="226320"/>
                  </a:lnTo>
                  <a:lnTo>
                    <a:pt x="389554" y="271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47708" y="1439145"/>
            <a:ext cx="2274590" cy="728163"/>
            <a:chOff x="547708" y="1439145"/>
            <a:chExt cx="2274590" cy="728163"/>
          </a:xfrm>
        </p:grpSpPr>
        <p:sp>
          <p:nvSpPr>
            <p:cNvPr id="13" name="Freeform 12"/>
            <p:cNvSpPr/>
            <p:nvPr/>
          </p:nvSpPr>
          <p:spPr>
            <a:xfrm>
              <a:off x="547708" y="1439145"/>
              <a:ext cx="336686" cy="545470"/>
            </a:xfrm>
            <a:custGeom>
              <a:avLst/>
              <a:gdLst/>
              <a:ahLst/>
              <a:cxnLst/>
              <a:rect l="0" t="0" r="0" b="0"/>
              <a:pathLst>
                <a:path w="336686" h="545470">
                  <a:moveTo>
                    <a:pt x="220872" y="34844"/>
                  </a:moveTo>
                  <a:lnTo>
                    <a:pt x="202891" y="19203"/>
                  </a:lnTo>
                  <a:lnTo>
                    <a:pt x="151130" y="0"/>
                  </a:lnTo>
                  <a:lnTo>
                    <a:pt x="127874" y="2200"/>
                  </a:lnTo>
                  <a:lnTo>
                    <a:pt x="84349" y="22677"/>
                  </a:lnTo>
                  <a:lnTo>
                    <a:pt x="58108" y="48007"/>
                  </a:lnTo>
                  <a:lnTo>
                    <a:pt x="29451" y="101482"/>
                  </a:lnTo>
                  <a:lnTo>
                    <a:pt x="8495" y="160441"/>
                  </a:lnTo>
                  <a:lnTo>
                    <a:pt x="2358" y="211138"/>
                  </a:lnTo>
                  <a:lnTo>
                    <a:pt x="539" y="263204"/>
                  </a:lnTo>
                  <a:lnTo>
                    <a:pt x="0" y="315676"/>
                  </a:lnTo>
                  <a:lnTo>
                    <a:pt x="988" y="377403"/>
                  </a:lnTo>
                  <a:lnTo>
                    <a:pt x="11235" y="434656"/>
                  </a:lnTo>
                  <a:lnTo>
                    <a:pt x="24226" y="473841"/>
                  </a:lnTo>
                  <a:lnTo>
                    <a:pt x="49577" y="512934"/>
                  </a:lnTo>
                  <a:lnTo>
                    <a:pt x="75751" y="535899"/>
                  </a:lnTo>
                  <a:lnTo>
                    <a:pt x="101782" y="544144"/>
                  </a:lnTo>
                  <a:lnTo>
                    <a:pt x="130508" y="545469"/>
                  </a:lnTo>
                  <a:lnTo>
                    <a:pt x="166411" y="533061"/>
                  </a:lnTo>
                  <a:lnTo>
                    <a:pt x="188478" y="521046"/>
                  </a:lnTo>
                  <a:lnTo>
                    <a:pt x="203745" y="504788"/>
                  </a:lnTo>
                  <a:lnTo>
                    <a:pt x="228667" y="465754"/>
                  </a:lnTo>
                  <a:lnTo>
                    <a:pt x="232915" y="441999"/>
                  </a:lnTo>
                  <a:lnTo>
                    <a:pt x="229734" y="417013"/>
                  </a:lnTo>
                  <a:lnTo>
                    <a:pt x="220521" y="394210"/>
                  </a:lnTo>
                  <a:lnTo>
                    <a:pt x="202389" y="378616"/>
                  </a:lnTo>
                  <a:lnTo>
                    <a:pt x="191002" y="372820"/>
                  </a:lnTo>
                  <a:lnTo>
                    <a:pt x="168992" y="369499"/>
                  </a:lnTo>
                  <a:lnTo>
                    <a:pt x="158209" y="370252"/>
                  </a:lnTo>
                  <a:lnTo>
                    <a:pt x="155700" y="371923"/>
                  </a:lnTo>
                  <a:lnTo>
                    <a:pt x="158707" y="374207"/>
                  </a:lnTo>
                  <a:lnTo>
                    <a:pt x="165390" y="376899"/>
                  </a:lnTo>
                  <a:lnTo>
                    <a:pt x="182175" y="376772"/>
                  </a:lnTo>
                  <a:lnTo>
                    <a:pt x="232725" y="372747"/>
                  </a:lnTo>
                  <a:lnTo>
                    <a:pt x="283395" y="364716"/>
                  </a:lnTo>
                  <a:lnTo>
                    <a:pt x="336685" y="361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52504" y="1758259"/>
              <a:ext cx="174046" cy="234769"/>
            </a:xfrm>
            <a:custGeom>
              <a:avLst/>
              <a:gdLst/>
              <a:ahLst/>
              <a:cxnLst/>
              <a:rect l="0" t="0" r="0" b="0"/>
              <a:pathLst>
                <a:path w="174046" h="234769">
                  <a:moveTo>
                    <a:pt x="5589" y="63171"/>
                  </a:moveTo>
                  <a:lnTo>
                    <a:pt x="0" y="85527"/>
                  </a:lnTo>
                  <a:lnTo>
                    <a:pt x="3495" y="108982"/>
                  </a:lnTo>
                  <a:lnTo>
                    <a:pt x="19213" y="162167"/>
                  </a:lnTo>
                  <a:lnTo>
                    <a:pt x="37120" y="220270"/>
                  </a:lnTo>
                  <a:lnTo>
                    <a:pt x="40647" y="231075"/>
                  </a:lnTo>
                  <a:lnTo>
                    <a:pt x="40660" y="234768"/>
                  </a:lnTo>
                  <a:lnTo>
                    <a:pt x="38328" y="233721"/>
                  </a:lnTo>
                  <a:lnTo>
                    <a:pt x="30668" y="223199"/>
                  </a:lnTo>
                  <a:lnTo>
                    <a:pt x="9143" y="166546"/>
                  </a:lnTo>
                  <a:lnTo>
                    <a:pt x="923" y="128246"/>
                  </a:lnTo>
                  <a:lnTo>
                    <a:pt x="2735" y="101061"/>
                  </a:lnTo>
                  <a:lnTo>
                    <a:pt x="13679" y="76501"/>
                  </a:lnTo>
                  <a:lnTo>
                    <a:pt x="30242" y="56227"/>
                  </a:lnTo>
                  <a:lnTo>
                    <a:pt x="59297" y="38236"/>
                  </a:lnTo>
                  <a:lnTo>
                    <a:pt x="116603" y="17961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91862" y="1770434"/>
              <a:ext cx="176843" cy="228120"/>
            </a:xfrm>
            <a:custGeom>
              <a:avLst/>
              <a:gdLst/>
              <a:ahLst/>
              <a:cxnLst/>
              <a:rect l="0" t="0" r="0" b="0"/>
              <a:pathLst>
                <a:path w="176843" h="228120">
                  <a:moveTo>
                    <a:pt x="71557" y="114167"/>
                  </a:moveTo>
                  <a:lnTo>
                    <a:pt x="88325" y="102988"/>
                  </a:lnTo>
                  <a:lnTo>
                    <a:pt x="99677" y="88141"/>
                  </a:lnTo>
                  <a:lnTo>
                    <a:pt x="104341" y="79269"/>
                  </a:lnTo>
                  <a:lnTo>
                    <a:pt x="106405" y="56932"/>
                  </a:lnTo>
                  <a:lnTo>
                    <a:pt x="102253" y="32577"/>
                  </a:lnTo>
                  <a:lnTo>
                    <a:pt x="92609" y="10054"/>
                  </a:lnTo>
                  <a:lnTo>
                    <a:pt x="85592" y="3814"/>
                  </a:lnTo>
                  <a:lnTo>
                    <a:pt x="77404" y="824"/>
                  </a:lnTo>
                  <a:lnTo>
                    <a:pt x="68436" y="0"/>
                  </a:lnTo>
                  <a:lnTo>
                    <a:pt x="60118" y="2961"/>
                  </a:lnTo>
                  <a:lnTo>
                    <a:pt x="44636" y="15609"/>
                  </a:lnTo>
                  <a:lnTo>
                    <a:pt x="28356" y="42460"/>
                  </a:lnTo>
                  <a:lnTo>
                    <a:pt x="5089" y="103813"/>
                  </a:lnTo>
                  <a:lnTo>
                    <a:pt x="0" y="140865"/>
                  </a:lnTo>
                  <a:lnTo>
                    <a:pt x="4082" y="181479"/>
                  </a:lnTo>
                  <a:lnTo>
                    <a:pt x="18289" y="217559"/>
                  </a:lnTo>
                  <a:lnTo>
                    <a:pt x="25517" y="224039"/>
                  </a:lnTo>
                  <a:lnTo>
                    <a:pt x="33845" y="227189"/>
                  </a:lnTo>
                  <a:lnTo>
                    <a:pt x="42906" y="228119"/>
                  </a:lnTo>
                  <a:lnTo>
                    <a:pt x="51287" y="224060"/>
                  </a:lnTo>
                  <a:lnTo>
                    <a:pt x="66837" y="207072"/>
                  </a:lnTo>
                  <a:lnTo>
                    <a:pt x="87479" y="165274"/>
                  </a:lnTo>
                  <a:lnTo>
                    <a:pt x="95401" y="140000"/>
                  </a:lnTo>
                  <a:lnTo>
                    <a:pt x="99152" y="136069"/>
                  </a:lnTo>
                  <a:lnTo>
                    <a:pt x="102822" y="138127"/>
                  </a:lnTo>
                  <a:lnTo>
                    <a:pt x="130411" y="185926"/>
                  </a:lnTo>
                  <a:lnTo>
                    <a:pt x="146847" y="198702"/>
                  </a:lnTo>
                  <a:lnTo>
                    <a:pt x="176842" y="2089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01366" y="1765798"/>
              <a:ext cx="144014" cy="401510"/>
            </a:xfrm>
            <a:custGeom>
              <a:avLst/>
              <a:gdLst/>
              <a:ahLst/>
              <a:cxnLst/>
              <a:rect l="0" t="0" r="0" b="0"/>
              <a:pathLst>
                <a:path w="144014" h="401510">
                  <a:moveTo>
                    <a:pt x="19981" y="118803"/>
                  </a:moveTo>
                  <a:lnTo>
                    <a:pt x="19981" y="177420"/>
                  </a:lnTo>
                  <a:lnTo>
                    <a:pt x="21150" y="230424"/>
                  </a:lnTo>
                  <a:lnTo>
                    <a:pt x="31433" y="282141"/>
                  </a:lnTo>
                  <a:lnTo>
                    <a:pt x="38192" y="330976"/>
                  </a:lnTo>
                  <a:lnTo>
                    <a:pt x="40476" y="394290"/>
                  </a:lnTo>
                  <a:lnTo>
                    <a:pt x="38323" y="400727"/>
                  </a:lnTo>
                  <a:lnTo>
                    <a:pt x="34549" y="401509"/>
                  </a:lnTo>
                  <a:lnTo>
                    <a:pt x="29693" y="398520"/>
                  </a:lnTo>
                  <a:lnTo>
                    <a:pt x="24297" y="379602"/>
                  </a:lnTo>
                  <a:lnTo>
                    <a:pt x="15244" y="319797"/>
                  </a:lnTo>
                  <a:lnTo>
                    <a:pt x="11168" y="268954"/>
                  </a:lnTo>
                  <a:lnTo>
                    <a:pt x="2555" y="213843"/>
                  </a:lnTo>
                  <a:lnTo>
                    <a:pt x="0" y="165940"/>
                  </a:lnTo>
                  <a:lnTo>
                    <a:pt x="412" y="115872"/>
                  </a:lnTo>
                  <a:lnTo>
                    <a:pt x="10439" y="59559"/>
                  </a:lnTo>
                  <a:lnTo>
                    <a:pt x="18080" y="37490"/>
                  </a:lnTo>
                  <a:lnTo>
                    <a:pt x="29274" y="19882"/>
                  </a:lnTo>
                  <a:lnTo>
                    <a:pt x="45168" y="7378"/>
                  </a:lnTo>
                  <a:lnTo>
                    <a:pt x="54320" y="2405"/>
                  </a:lnTo>
                  <a:lnTo>
                    <a:pt x="73847" y="0"/>
                  </a:lnTo>
                  <a:lnTo>
                    <a:pt x="93054" y="4000"/>
                  </a:lnTo>
                  <a:lnTo>
                    <a:pt x="109390" y="13577"/>
                  </a:lnTo>
                  <a:lnTo>
                    <a:pt x="121329" y="28752"/>
                  </a:lnTo>
                  <a:lnTo>
                    <a:pt x="138526" y="67090"/>
                  </a:lnTo>
                  <a:lnTo>
                    <a:pt x="144013" y="109199"/>
                  </a:lnTo>
                  <a:lnTo>
                    <a:pt x="140049" y="147543"/>
                  </a:lnTo>
                  <a:lnTo>
                    <a:pt x="128326" y="167061"/>
                  </a:lnTo>
                  <a:lnTo>
                    <a:pt x="111418" y="182365"/>
                  </a:lnTo>
                  <a:lnTo>
                    <a:pt x="83338" y="196387"/>
                  </a:lnTo>
                  <a:lnTo>
                    <a:pt x="51566" y="203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21388" y="1735608"/>
              <a:ext cx="125993" cy="204672"/>
            </a:xfrm>
            <a:custGeom>
              <a:avLst/>
              <a:gdLst/>
              <a:ahLst/>
              <a:cxnLst/>
              <a:rect l="0" t="0" r="0" b="0"/>
              <a:pathLst>
                <a:path w="125993" h="204672">
                  <a:moveTo>
                    <a:pt x="0" y="85822"/>
                  </a:moveTo>
                  <a:lnTo>
                    <a:pt x="37478" y="94155"/>
                  </a:lnTo>
                  <a:lnTo>
                    <a:pt x="75446" y="92580"/>
                  </a:lnTo>
                  <a:lnTo>
                    <a:pt x="100212" y="86486"/>
                  </a:lnTo>
                  <a:lnTo>
                    <a:pt x="119018" y="75978"/>
                  </a:lnTo>
                  <a:lnTo>
                    <a:pt x="123799" y="67561"/>
                  </a:lnTo>
                  <a:lnTo>
                    <a:pt x="125992" y="45730"/>
                  </a:lnTo>
                  <a:lnTo>
                    <a:pt x="122599" y="35697"/>
                  </a:lnTo>
                  <a:lnTo>
                    <a:pt x="109471" y="18311"/>
                  </a:lnTo>
                  <a:lnTo>
                    <a:pt x="76759" y="958"/>
                  </a:lnTo>
                  <a:lnTo>
                    <a:pt x="66381" y="0"/>
                  </a:lnTo>
                  <a:lnTo>
                    <a:pt x="48610" y="5175"/>
                  </a:lnTo>
                  <a:lnTo>
                    <a:pt x="36032" y="18393"/>
                  </a:lnTo>
                  <a:lnTo>
                    <a:pt x="10919" y="75844"/>
                  </a:lnTo>
                  <a:lnTo>
                    <a:pt x="3235" y="110161"/>
                  </a:lnTo>
                  <a:lnTo>
                    <a:pt x="4078" y="146846"/>
                  </a:lnTo>
                  <a:lnTo>
                    <a:pt x="10002" y="167926"/>
                  </a:lnTo>
                  <a:lnTo>
                    <a:pt x="20433" y="185093"/>
                  </a:lnTo>
                  <a:lnTo>
                    <a:pt x="35987" y="197403"/>
                  </a:lnTo>
                  <a:lnTo>
                    <a:pt x="45049" y="202323"/>
                  </a:lnTo>
                  <a:lnTo>
                    <a:pt x="70714" y="204671"/>
                  </a:lnTo>
                  <a:lnTo>
                    <a:pt x="115814" y="201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61945" y="1699478"/>
              <a:ext cx="183606" cy="234906"/>
            </a:xfrm>
            <a:custGeom>
              <a:avLst/>
              <a:gdLst/>
              <a:ahLst/>
              <a:cxnLst/>
              <a:rect l="0" t="0" r="0" b="0"/>
              <a:pathLst>
                <a:path w="183606" h="234906">
                  <a:moveTo>
                    <a:pt x="127941" y="16667"/>
                  </a:moveTo>
                  <a:lnTo>
                    <a:pt x="116762" y="5488"/>
                  </a:lnTo>
                  <a:lnTo>
                    <a:pt x="95676" y="0"/>
                  </a:lnTo>
                  <a:lnTo>
                    <a:pt x="57160" y="30"/>
                  </a:lnTo>
                  <a:lnTo>
                    <a:pt x="35651" y="5763"/>
                  </a:lnTo>
                  <a:lnTo>
                    <a:pt x="18293" y="16110"/>
                  </a:lnTo>
                  <a:lnTo>
                    <a:pt x="5899" y="31627"/>
                  </a:lnTo>
                  <a:lnTo>
                    <a:pt x="956" y="40678"/>
                  </a:lnTo>
                  <a:lnTo>
                    <a:pt x="0" y="50222"/>
                  </a:lnTo>
                  <a:lnTo>
                    <a:pt x="5178" y="70184"/>
                  </a:lnTo>
                  <a:lnTo>
                    <a:pt x="18397" y="84516"/>
                  </a:lnTo>
                  <a:lnTo>
                    <a:pt x="26836" y="89976"/>
                  </a:lnTo>
                  <a:lnTo>
                    <a:pt x="61069" y="97659"/>
                  </a:lnTo>
                  <a:lnTo>
                    <a:pt x="113388" y="102595"/>
                  </a:lnTo>
                  <a:lnTo>
                    <a:pt x="146635" y="117516"/>
                  </a:lnTo>
                  <a:lnTo>
                    <a:pt x="163935" y="130119"/>
                  </a:lnTo>
                  <a:lnTo>
                    <a:pt x="181240" y="155957"/>
                  </a:lnTo>
                  <a:lnTo>
                    <a:pt x="183605" y="175670"/>
                  </a:lnTo>
                  <a:lnTo>
                    <a:pt x="182597" y="185840"/>
                  </a:lnTo>
                  <a:lnTo>
                    <a:pt x="172120" y="203379"/>
                  </a:lnTo>
                  <a:lnTo>
                    <a:pt x="155765" y="217803"/>
                  </a:lnTo>
                  <a:lnTo>
                    <a:pt x="136797" y="228113"/>
                  </a:lnTo>
                  <a:lnTo>
                    <a:pt x="100799" y="234905"/>
                  </a:lnTo>
                  <a:lnTo>
                    <a:pt x="41178" y="229055"/>
                  </a:lnTo>
                  <a:lnTo>
                    <a:pt x="1599" y="227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53098" y="1674830"/>
              <a:ext cx="569200" cy="220300"/>
            </a:xfrm>
            <a:custGeom>
              <a:avLst/>
              <a:gdLst/>
              <a:ahLst/>
              <a:cxnLst/>
              <a:rect l="0" t="0" r="0" b="0"/>
              <a:pathLst>
                <a:path w="569200" h="220300">
                  <a:moveTo>
                    <a:pt x="0" y="104486"/>
                  </a:moveTo>
                  <a:lnTo>
                    <a:pt x="58617" y="104486"/>
                  </a:lnTo>
                  <a:lnTo>
                    <a:pt x="121196" y="104486"/>
                  </a:lnTo>
                  <a:lnTo>
                    <a:pt x="171351" y="103316"/>
                  </a:lnTo>
                  <a:lnTo>
                    <a:pt x="230812" y="96152"/>
                  </a:lnTo>
                  <a:lnTo>
                    <a:pt x="287618" y="94391"/>
                  </a:lnTo>
                  <a:lnTo>
                    <a:pt x="335435" y="88496"/>
                  </a:lnTo>
                  <a:lnTo>
                    <a:pt x="395588" y="84430"/>
                  </a:lnTo>
                  <a:lnTo>
                    <a:pt x="452531" y="83626"/>
                  </a:lnTo>
                  <a:lnTo>
                    <a:pt x="508839" y="83468"/>
                  </a:lnTo>
                  <a:lnTo>
                    <a:pt x="550980" y="83440"/>
                  </a:lnTo>
                  <a:lnTo>
                    <a:pt x="559172" y="79927"/>
                  </a:lnTo>
                  <a:lnTo>
                    <a:pt x="563464" y="74075"/>
                  </a:lnTo>
                  <a:lnTo>
                    <a:pt x="565156" y="66665"/>
                  </a:lnTo>
                  <a:lnTo>
                    <a:pt x="562774" y="60554"/>
                  </a:lnTo>
                  <a:lnTo>
                    <a:pt x="550769" y="50645"/>
                  </a:lnTo>
                  <a:lnTo>
                    <a:pt x="494204" y="21890"/>
                  </a:lnTo>
                  <a:lnTo>
                    <a:pt x="468655" y="2154"/>
                  </a:lnTo>
                  <a:lnTo>
                    <a:pt x="466854" y="0"/>
                  </a:lnTo>
                  <a:lnTo>
                    <a:pt x="474213" y="3845"/>
                  </a:lnTo>
                  <a:lnTo>
                    <a:pt x="534912" y="62039"/>
                  </a:lnTo>
                  <a:lnTo>
                    <a:pt x="564626" y="90382"/>
                  </a:lnTo>
                  <a:lnTo>
                    <a:pt x="568270" y="98593"/>
                  </a:lnTo>
                  <a:lnTo>
                    <a:pt x="569199" y="117074"/>
                  </a:lnTo>
                  <a:lnTo>
                    <a:pt x="565470" y="125746"/>
                  </a:lnTo>
                  <a:lnTo>
                    <a:pt x="508963" y="185075"/>
                  </a:lnTo>
                  <a:lnTo>
                    <a:pt x="473782" y="220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12097" y="2774960"/>
            <a:ext cx="1688083" cy="507510"/>
            <a:chOff x="512097" y="2774960"/>
            <a:chExt cx="1688083" cy="507510"/>
          </a:xfrm>
        </p:grpSpPr>
        <p:sp>
          <p:nvSpPr>
            <p:cNvPr id="21" name="Freeform 20"/>
            <p:cNvSpPr/>
            <p:nvPr/>
          </p:nvSpPr>
          <p:spPr>
            <a:xfrm>
              <a:off x="512097" y="2774960"/>
              <a:ext cx="286228" cy="433453"/>
            </a:xfrm>
            <a:custGeom>
              <a:avLst/>
              <a:gdLst/>
              <a:ahLst/>
              <a:cxnLst/>
              <a:rect l="0" t="0" r="0" b="0"/>
              <a:pathLst>
                <a:path w="286228" h="433453">
                  <a:moveTo>
                    <a:pt x="193312" y="15091"/>
                  </a:moveTo>
                  <a:lnTo>
                    <a:pt x="149349" y="437"/>
                  </a:lnTo>
                  <a:lnTo>
                    <a:pt x="129319" y="0"/>
                  </a:lnTo>
                  <a:lnTo>
                    <a:pt x="87865" y="9251"/>
                  </a:lnTo>
                  <a:lnTo>
                    <a:pt x="33907" y="43887"/>
                  </a:lnTo>
                  <a:lnTo>
                    <a:pt x="19910" y="63764"/>
                  </a:lnTo>
                  <a:lnTo>
                    <a:pt x="1392" y="109064"/>
                  </a:lnTo>
                  <a:lnTo>
                    <a:pt x="0" y="133676"/>
                  </a:lnTo>
                  <a:lnTo>
                    <a:pt x="4450" y="157873"/>
                  </a:lnTo>
                  <a:lnTo>
                    <a:pt x="14227" y="176426"/>
                  </a:lnTo>
                  <a:lnTo>
                    <a:pt x="22449" y="182309"/>
                  </a:lnTo>
                  <a:lnTo>
                    <a:pt x="44063" y="188846"/>
                  </a:lnTo>
                  <a:lnTo>
                    <a:pt x="76950" y="186937"/>
                  </a:lnTo>
                  <a:lnTo>
                    <a:pt x="130069" y="172541"/>
                  </a:lnTo>
                  <a:lnTo>
                    <a:pt x="164825" y="165469"/>
                  </a:lnTo>
                  <a:lnTo>
                    <a:pt x="201639" y="166492"/>
                  </a:lnTo>
                  <a:lnTo>
                    <a:pt x="222749" y="172458"/>
                  </a:lnTo>
                  <a:lnTo>
                    <a:pt x="255365" y="195352"/>
                  </a:lnTo>
                  <a:lnTo>
                    <a:pt x="268854" y="209851"/>
                  </a:lnTo>
                  <a:lnTo>
                    <a:pt x="278749" y="227993"/>
                  </a:lnTo>
                  <a:lnTo>
                    <a:pt x="286227" y="285047"/>
                  </a:lnTo>
                  <a:lnTo>
                    <a:pt x="285183" y="333074"/>
                  </a:lnTo>
                  <a:lnTo>
                    <a:pt x="271096" y="369401"/>
                  </a:lnTo>
                  <a:lnTo>
                    <a:pt x="258688" y="387422"/>
                  </a:lnTo>
                  <a:lnTo>
                    <a:pt x="227370" y="410721"/>
                  </a:lnTo>
                  <a:lnTo>
                    <a:pt x="188455" y="426853"/>
                  </a:lnTo>
                  <a:lnTo>
                    <a:pt x="147289" y="433452"/>
                  </a:lnTo>
                  <a:lnTo>
                    <a:pt x="92627" y="427277"/>
                  </a:lnTo>
                  <a:lnTo>
                    <a:pt x="49941" y="414792"/>
                  </a:lnTo>
                  <a:lnTo>
                    <a:pt x="24856" y="404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0694" y="2790051"/>
              <a:ext cx="200042" cy="368499"/>
            </a:xfrm>
            <a:custGeom>
              <a:avLst/>
              <a:gdLst/>
              <a:ahLst/>
              <a:cxnLst/>
              <a:rect l="0" t="0" r="0" b="0"/>
              <a:pathLst>
                <a:path w="200042" h="368499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5684" y="171187"/>
                  </a:lnTo>
                  <a:lnTo>
                    <a:pt x="34467" y="227964"/>
                  </a:lnTo>
                  <a:lnTo>
                    <a:pt x="43723" y="284239"/>
                  </a:lnTo>
                  <a:lnTo>
                    <a:pt x="57534" y="339031"/>
                  </a:lnTo>
                  <a:lnTo>
                    <a:pt x="55596" y="334345"/>
                  </a:lnTo>
                  <a:lnTo>
                    <a:pt x="56377" y="277531"/>
                  </a:lnTo>
                  <a:lnTo>
                    <a:pt x="59338" y="243279"/>
                  </a:lnTo>
                  <a:lnTo>
                    <a:pt x="73214" y="210903"/>
                  </a:lnTo>
                  <a:lnTo>
                    <a:pt x="81564" y="203773"/>
                  </a:lnTo>
                  <a:lnTo>
                    <a:pt x="103321" y="195851"/>
                  </a:lnTo>
                  <a:lnTo>
                    <a:pt x="113334" y="196078"/>
                  </a:lnTo>
                  <a:lnTo>
                    <a:pt x="130699" y="202570"/>
                  </a:lnTo>
                  <a:lnTo>
                    <a:pt x="153629" y="224967"/>
                  </a:lnTo>
                  <a:lnTo>
                    <a:pt x="177956" y="274251"/>
                  </a:lnTo>
                  <a:lnTo>
                    <a:pt x="196832" y="336957"/>
                  </a:lnTo>
                  <a:lnTo>
                    <a:pt x="20004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38126" y="2937195"/>
              <a:ext cx="110509" cy="203633"/>
            </a:xfrm>
            <a:custGeom>
              <a:avLst/>
              <a:gdLst/>
              <a:ahLst/>
              <a:cxnLst/>
              <a:rect l="0" t="0" r="0" b="0"/>
              <a:pathLst>
                <a:path w="110509" h="203633">
                  <a:moveTo>
                    <a:pt x="14723" y="137126"/>
                  </a:moveTo>
                  <a:lnTo>
                    <a:pt x="44032" y="98752"/>
                  </a:lnTo>
                  <a:lnTo>
                    <a:pt x="94086" y="59903"/>
                  </a:lnTo>
                  <a:lnTo>
                    <a:pt x="110508" y="30797"/>
                  </a:lnTo>
                  <a:lnTo>
                    <a:pt x="110165" y="21786"/>
                  </a:lnTo>
                  <a:lnTo>
                    <a:pt x="106427" y="13440"/>
                  </a:lnTo>
                  <a:lnTo>
                    <a:pt x="100426" y="5535"/>
                  </a:lnTo>
                  <a:lnTo>
                    <a:pt x="92915" y="1436"/>
                  </a:lnTo>
                  <a:lnTo>
                    <a:pt x="75212" y="0"/>
                  </a:lnTo>
                  <a:lnTo>
                    <a:pt x="45514" y="11358"/>
                  </a:lnTo>
                  <a:lnTo>
                    <a:pt x="28018" y="29367"/>
                  </a:lnTo>
                  <a:lnTo>
                    <a:pt x="14783" y="52968"/>
                  </a:lnTo>
                  <a:lnTo>
                    <a:pt x="0" y="114461"/>
                  </a:lnTo>
                  <a:lnTo>
                    <a:pt x="228" y="124356"/>
                  </a:lnTo>
                  <a:lnTo>
                    <a:pt x="6721" y="141589"/>
                  </a:lnTo>
                  <a:lnTo>
                    <a:pt x="43329" y="186035"/>
                  </a:lnTo>
                  <a:lnTo>
                    <a:pt x="69602" y="201660"/>
                  </a:lnTo>
                  <a:lnTo>
                    <a:pt x="86297" y="203632"/>
                  </a:lnTo>
                  <a:lnTo>
                    <a:pt x="109480" y="2002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87410" y="2934216"/>
              <a:ext cx="119233" cy="168233"/>
            </a:xfrm>
            <a:custGeom>
              <a:avLst/>
              <a:gdLst/>
              <a:ahLst/>
              <a:cxnLst/>
              <a:rect l="0" t="0" r="0" b="0"/>
              <a:pathLst>
                <a:path w="119233" h="168233">
                  <a:moveTo>
                    <a:pt x="23367" y="129576"/>
                  </a:moveTo>
                  <a:lnTo>
                    <a:pt x="28956" y="112809"/>
                  </a:lnTo>
                  <a:lnTo>
                    <a:pt x="41059" y="101457"/>
                  </a:lnTo>
                  <a:lnTo>
                    <a:pt x="98949" y="64562"/>
                  </a:lnTo>
                  <a:lnTo>
                    <a:pt x="112721" y="50379"/>
                  </a:lnTo>
                  <a:lnTo>
                    <a:pt x="118031" y="41683"/>
                  </a:lnTo>
                  <a:lnTo>
                    <a:pt x="119232" y="33546"/>
                  </a:lnTo>
                  <a:lnTo>
                    <a:pt x="117692" y="25782"/>
                  </a:lnTo>
                  <a:lnTo>
                    <a:pt x="114327" y="18266"/>
                  </a:lnTo>
                  <a:lnTo>
                    <a:pt x="101228" y="6796"/>
                  </a:lnTo>
                  <a:lnTo>
                    <a:pt x="92822" y="2099"/>
                  </a:lnTo>
                  <a:lnTo>
                    <a:pt x="74123" y="0"/>
                  </a:lnTo>
                  <a:lnTo>
                    <a:pt x="54114" y="4137"/>
                  </a:lnTo>
                  <a:lnTo>
                    <a:pt x="33523" y="13774"/>
                  </a:lnTo>
                  <a:lnTo>
                    <a:pt x="18912" y="28976"/>
                  </a:lnTo>
                  <a:lnTo>
                    <a:pt x="0" y="67331"/>
                  </a:lnTo>
                  <a:lnTo>
                    <a:pt x="1673" y="90993"/>
                  </a:lnTo>
                  <a:lnTo>
                    <a:pt x="21811" y="138722"/>
                  </a:lnTo>
                  <a:lnTo>
                    <a:pt x="37883" y="154309"/>
                  </a:lnTo>
                  <a:lnTo>
                    <a:pt x="57894" y="163965"/>
                  </a:lnTo>
                  <a:lnTo>
                    <a:pt x="91959" y="168232"/>
                  </a:lnTo>
                  <a:lnTo>
                    <a:pt x="118123" y="161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71684" y="2912230"/>
              <a:ext cx="131574" cy="370240"/>
            </a:xfrm>
            <a:custGeom>
              <a:avLst/>
              <a:gdLst/>
              <a:ahLst/>
              <a:cxnLst/>
              <a:rect l="0" t="0" r="0" b="0"/>
              <a:pathLst>
                <a:path w="131574" h="370240">
                  <a:moveTo>
                    <a:pt x="7549" y="88391"/>
                  </a:moveTo>
                  <a:lnTo>
                    <a:pt x="16614" y="147008"/>
                  </a:lnTo>
                  <a:lnTo>
                    <a:pt x="26194" y="202352"/>
                  </a:lnTo>
                  <a:lnTo>
                    <a:pt x="39351" y="265277"/>
                  </a:lnTo>
                  <a:lnTo>
                    <a:pt x="47626" y="323113"/>
                  </a:lnTo>
                  <a:lnTo>
                    <a:pt x="55326" y="370239"/>
                  </a:lnTo>
                  <a:lnTo>
                    <a:pt x="35525" y="307294"/>
                  </a:lnTo>
                  <a:lnTo>
                    <a:pt x="25832" y="279268"/>
                  </a:lnTo>
                  <a:lnTo>
                    <a:pt x="19205" y="230605"/>
                  </a:lnTo>
                  <a:lnTo>
                    <a:pt x="10353" y="180312"/>
                  </a:lnTo>
                  <a:lnTo>
                    <a:pt x="0" y="120803"/>
                  </a:lnTo>
                  <a:lnTo>
                    <a:pt x="3198" y="58399"/>
                  </a:lnTo>
                  <a:lnTo>
                    <a:pt x="11849" y="18284"/>
                  </a:lnTo>
                  <a:lnTo>
                    <a:pt x="18604" y="10067"/>
                  </a:lnTo>
                  <a:lnTo>
                    <a:pt x="38589" y="938"/>
                  </a:lnTo>
                  <a:lnTo>
                    <a:pt x="59949" y="0"/>
                  </a:lnTo>
                  <a:lnTo>
                    <a:pt x="79971" y="4653"/>
                  </a:lnTo>
                  <a:lnTo>
                    <a:pt x="96668" y="14520"/>
                  </a:lnTo>
                  <a:lnTo>
                    <a:pt x="108769" y="29823"/>
                  </a:lnTo>
                  <a:lnTo>
                    <a:pt x="126069" y="68244"/>
                  </a:lnTo>
                  <a:lnTo>
                    <a:pt x="131573" y="104779"/>
                  </a:lnTo>
                  <a:lnTo>
                    <a:pt x="127615" y="145239"/>
                  </a:lnTo>
                  <a:lnTo>
                    <a:pt x="119013" y="166690"/>
                  </a:lnTo>
                  <a:lnTo>
                    <a:pt x="113444" y="175685"/>
                  </a:lnTo>
                  <a:lnTo>
                    <a:pt x="97897" y="188800"/>
                  </a:lnTo>
                  <a:lnTo>
                    <a:pt x="79289" y="197358"/>
                  </a:lnTo>
                  <a:lnTo>
                    <a:pt x="39134" y="204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63502" y="2780767"/>
              <a:ext cx="536678" cy="219855"/>
            </a:xfrm>
            <a:custGeom>
              <a:avLst/>
              <a:gdLst/>
              <a:ahLst/>
              <a:cxnLst/>
              <a:rect l="0" t="0" r="0" b="0"/>
              <a:pathLst>
                <a:path w="536678" h="219855">
                  <a:moveTo>
                    <a:pt x="0" y="146155"/>
                  </a:moveTo>
                  <a:lnTo>
                    <a:pt x="53875" y="128197"/>
                  </a:lnTo>
                  <a:lnTo>
                    <a:pt x="116626" y="111006"/>
                  </a:lnTo>
                  <a:lnTo>
                    <a:pt x="166227" y="100516"/>
                  </a:lnTo>
                  <a:lnTo>
                    <a:pt x="226984" y="93726"/>
                  </a:lnTo>
                  <a:lnTo>
                    <a:pt x="287165" y="85452"/>
                  </a:lnTo>
                  <a:lnTo>
                    <a:pt x="349442" y="83471"/>
                  </a:lnTo>
                  <a:lnTo>
                    <a:pt x="398207" y="83128"/>
                  </a:lnTo>
                  <a:lnTo>
                    <a:pt x="449700" y="83027"/>
                  </a:lnTo>
                  <a:lnTo>
                    <a:pt x="490824" y="88586"/>
                  </a:lnTo>
                  <a:lnTo>
                    <a:pt x="498011" y="85549"/>
                  </a:lnTo>
                  <a:lnTo>
                    <a:pt x="501633" y="78845"/>
                  </a:lnTo>
                  <a:lnTo>
                    <a:pt x="502878" y="69696"/>
                  </a:lnTo>
                  <a:lnTo>
                    <a:pt x="500199" y="61257"/>
                  </a:lnTo>
                  <a:lnTo>
                    <a:pt x="487863" y="45641"/>
                  </a:lnTo>
                  <a:lnTo>
                    <a:pt x="433816" y="0"/>
                  </a:lnTo>
                  <a:lnTo>
                    <a:pt x="436913" y="3598"/>
                  </a:lnTo>
                  <a:lnTo>
                    <a:pt x="500350" y="52748"/>
                  </a:lnTo>
                  <a:lnTo>
                    <a:pt x="529878" y="83384"/>
                  </a:lnTo>
                  <a:lnTo>
                    <a:pt x="534576" y="94949"/>
                  </a:lnTo>
                  <a:lnTo>
                    <a:pt x="536677" y="120277"/>
                  </a:lnTo>
                  <a:lnTo>
                    <a:pt x="532090" y="130073"/>
                  </a:lnTo>
                  <a:lnTo>
                    <a:pt x="483902" y="164127"/>
                  </a:lnTo>
                  <a:lnTo>
                    <a:pt x="423281" y="190520"/>
                  </a:lnTo>
                  <a:lnTo>
                    <a:pt x="379026" y="219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18989" y="3861687"/>
            <a:ext cx="1964582" cy="481692"/>
            <a:chOff x="518989" y="3861687"/>
            <a:chExt cx="1964582" cy="481692"/>
          </a:xfrm>
        </p:grpSpPr>
        <p:sp>
          <p:nvSpPr>
            <p:cNvPr id="28" name="Freeform 27"/>
            <p:cNvSpPr/>
            <p:nvPr/>
          </p:nvSpPr>
          <p:spPr>
            <a:xfrm>
              <a:off x="518989" y="3861687"/>
              <a:ext cx="226256" cy="447487"/>
            </a:xfrm>
            <a:custGeom>
              <a:avLst/>
              <a:gdLst/>
              <a:ahLst/>
              <a:cxnLst/>
              <a:rect l="0" t="0" r="0" b="0"/>
              <a:pathLst>
                <a:path w="226256" h="447487">
                  <a:moveTo>
                    <a:pt x="175891" y="65442"/>
                  </a:moveTo>
                  <a:lnTo>
                    <a:pt x="146583" y="21480"/>
                  </a:lnTo>
                  <a:lnTo>
                    <a:pt x="126990" y="7689"/>
                  </a:lnTo>
                  <a:lnTo>
                    <a:pt x="103855" y="0"/>
                  </a:lnTo>
                  <a:lnTo>
                    <a:pt x="71099" y="2248"/>
                  </a:lnTo>
                  <a:lnTo>
                    <a:pt x="40337" y="11493"/>
                  </a:lnTo>
                  <a:lnTo>
                    <a:pt x="23618" y="22357"/>
                  </a:lnTo>
                  <a:lnTo>
                    <a:pt x="11508" y="41224"/>
                  </a:lnTo>
                  <a:lnTo>
                    <a:pt x="3396" y="65207"/>
                  </a:lnTo>
                  <a:lnTo>
                    <a:pt x="0" y="103847"/>
                  </a:lnTo>
                  <a:lnTo>
                    <a:pt x="7052" y="138043"/>
                  </a:lnTo>
                  <a:lnTo>
                    <a:pt x="17404" y="159710"/>
                  </a:lnTo>
                  <a:lnTo>
                    <a:pt x="25779" y="166892"/>
                  </a:lnTo>
                  <a:lnTo>
                    <a:pt x="47564" y="174872"/>
                  </a:lnTo>
                  <a:lnTo>
                    <a:pt x="69724" y="175299"/>
                  </a:lnTo>
                  <a:lnTo>
                    <a:pt x="91271" y="173929"/>
                  </a:lnTo>
                  <a:lnTo>
                    <a:pt x="144254" y="185649"/>
                  </a:lnTo>
                  <a:lnTo>
                    <a:pt x="170287" y="201145"/>
                  </a:lnTo>
                  <a:lnTo>
                    <a:pt x="192818" y="226143"/>
                  </a:lnTo>
                  <a:lnTo>
                    <a:pt x="220844" y="286784"/>
                  </a:lnTo>
                  <a:lnTo>
                    <a:pt x="226255" y="323788"/>
                  </a:lnTo>
                  <a:lnTo>
                    <a:pt x="219678" y="377043"/>
                  </a:lnTo>
                  <a:lnTo>
                    <a:pt x="209272" y="410452"/>
                  </a:lnTo>
                  <a:lnTo>
                    <a:pt x="198136" y="427790"/>
                  </a:lnTo>
                  <a:lnTo>
                    <a:pt x="179149" y="440176"/>
                  </a:lnTo>
                  <a:lnTo>
                    <a:pt x="167535" y="445116"/>
                  </a:lnTo>
                  <a:lnTo>
                    <a:pt x="142151" y="447486"/>
                  </a:lnTo>
                  <a:lnTo>
                    <a:pt x="117612" y="443470"/>
                  </a:lnTo>
                  <a:lnTo>
                    <a:pt x="55356" y="413338"/>
                  </a:lnTo>
                  <a:lnTo>
                    <a:pt x="39021" y="402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4172" y="4182639"/>
              <a:ext cx="139319" cy="160740"/>
            </a:xfrm>
            <a:custGeom>
              <a:avLst/>
              <a:gdLst/>
              <a:ahLst/>
              <a:cxnLst/>
              <a:rect l="0" t="0" r="0" b="0"/>
              <a:pathLst>
                <a:path w="139319" h="160740">
                  <a:moveTo>
                    <a:pt x="90750" y="18231"/>
                  </a:moveTo>
                  <a:lnTo>
                    <a:pt x="79571" y="7052"/>
                  </a:lnTo>
                  <a:lnTo>
                    <a:pt x="72769" y="4930"/>
                  </a:lnTo>
                  <a:lnTo>
                    <a:pt x="55852" y="5691"/>
                  </a:lnTo>
                  <a:lnTo>
                    <a:pt x="39755" y="16167"/>
                  </a:lnTo>
                  <a:lnTo>
                    <a:pt x="10357" y="51489"/>
                  </a:lnTo>
                  <a:lnTo>
                    <a:pt x="2377" y="74736"/>
                  </a:lnTo>
                  <a:lnTo>
                    <a:pt x="0" y="99496"/>
                  </a:lnTo>
                  <a:lnTo>
                    <a:pt x="2844" y="122199"/>
                  </a:lnTo>
                  <a:lnTo>
                    <a:pt x="11126" y="140868"/>
                  </a:lnTo>
                  <a:lnTo>
                    <a:pt x="16610" y="149122"/>
                  </a:lnTo>
                  <a:lnTo>
                    <a:pt x="24946" y="154624"/>
                  </a:lnTo>
                  <a:lnTo>
                    <a:pt x="46686" y="160739"/>
                  </a:lnTo>
                  <a:lnTo>
                    <a:pt x="68826" y="157217"/>
                  </a:lnTo>
                  <a:lnTo>
                    <a:pt x="89195" y="146683"/>
                  </a:lnTo>
                  <a:lnTo>
                    <a:pt x="128687" y="101350"/>
                  </a:lnTo>
                  <a:lnTo>
                    <a:pt x="136857" y="77790"/>
                  </a:lnTo>
                  <a:lnTo>
                    <a:pt x="139318" y="52891"/>
                  </a:lnTo>
                  <a:lnTo>
                    <a:pt x="136512" y="30126"/>
                  </a:lnTo>
                  <a:lnTo>
                    <a:pt x="128246" y="11429"/>
                  </a:lnTo>
                  <a:lnTo>
                    <a:pt x="122766" y="3168"/>
                  </a:lnTo>
                  <a:lnTo>
                    <a:pt x="116774" y="0"/>
                  </a:lnTo>
                  <a:lnTo>
                    <a:pt x="110439" y="228"/>
                  </a:lnTo>
                  <a:lnTo>
                    <a:pt x="90750" y="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00207" y="3927129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5" y="172521"/>
                  </a:lnTo>
                  <a:lnTo>
                    <a:pt x="9553" y="224772"/>
                  </a:lnTo>
                  <a:lnTo>
                    <a:pt x="10239" y="276129"/>
                  </a:lnTo>
                  <a:lnTo>
                    <a:pt x="10471" y="329758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09788" y="3871659"/>
              <a:ext cx="131139" cy="424065"/>
            </a:xfrm>
            <a:custGeom>
              <a:avLst/>
              <a:gdLst/>
              <a:ahLst/>
              <a:cxnLst/>
              <a:rect l="0" t="0" r="0" b="0"/>
              <a:pathLst>
                <a:path w="131139" h="424065">
                  <a:moveTo>
                    <a:pt x="100989" y="318683"/>
                  </a:moveTo>
                  <a:lnTo>
                    <a:pt x="100989" y="296326"/>
                  </a:lnTo>
                  <a:lnTo>
                    <a:pt x="94750" y="279111"/>
                  </a:lnTo>
                  <a:lnTo>
                    <a:pt x="89810" y="271245"/>
                  </a:lnTo>
                  <a:lnTo>
                    <a:pt x="74964" y="259384"/>
                  </a:lnTo>
                  <a:lnTo>
                    <a:pt x="66091" y="254584"/>
                  </a:lnTo>
                  <a:lnTo>
                    <a:pt x="56667" y="253723"/>
                  </a:lnTo>
                  <a:lnTo>
                    <a:pt x="36836" y="259007"/>
                  </a:lnTo>
                  <a:lnTo>
                    <a:pt x="19444" y="272272"/>
                  </a:lnTo>
                  <a:lnTo>
                    <a:pt x="11531" y="280723"/>
                  </a:lnTo>
                  <a:lnTo>
                    <a:pt x="2738" y="305711"/>
                  </a:lnTo>
                  <a:lnTo>
                    <a:pt x="0" y="333974"/>
                  </a:lnTo>
                  <a:lnTo>
                    <a:pt x="10770" y="391623"/>
                  </a:lnTo>
                  <a:lnTo>
                    <a:pt x="26164" y="418153"/>
                  </a:lnTo>
                  <a:lnTo>
                    <a:pt x="34728" y="422431"/>
                  </a:lnTo>
                  <a:lnTo>
                    <a:pt x="56722" y="424064"/>
                  </a:lnTo>
                  <a:lnTo>
                    <a:pt x="66798" y="420523"/>
                  </a:lnTo>
                  <a:lnTo>
                    <a:pt x="84233" y="407229"/>
                  </a:lnTo>
                  <a:lnTo>
                    <a:pt x="101613" y="374424"/>
                  </a:lnTo>
                  <a:lnTo>
                    <a:pt x="117966" y="320248"/>
                  </a:lnTo>
                  <a:lnTo>
                    <a:pt x="127726" y="270273"/>
                  </a:lnTo>
                  <a:lnTo>
                    <a:pt x="131138" y="211532"/>
                  </a:lnTo>
                  <a:lnTo>
                    <a:pt x="130979" y="153184"/>
                  </a:lnTo>
                  <a:lnTo>
                    <a:pt x="121037" y="94009"/>
                  </a:lnTo>
                  <a:lnTo>
                    <a:pt x="107809" y="37866"/>
                  </a:lnTo>
                  <a:lnTo>
                    <a:pt x="97420" y="3851"/>
                  </a:lnTo>
                  <a:lnTo>
                    <a:pt x="93930" y="0"/>
                  </a:lnTo>
                  <a:lnTo>
                    <a:pt x="90434" y="943"/>
                  </a:lnTo>
                  <a:lnTo>
                    <a:pt x="86933" y="5081"/>
                  </a:lnTo>
                  <a:lnTo>
                    <a:pt x="76417" y="38850"/>
                  </a:lnTo>
                  <a:lnTo>
                    <a:pt x="71481" y="85900"/>
                  </a:lnTo>
                  <a:lnTo>
                    <a:pt x="75608" y="136886"/>
                  </a:lnTo>
                  <a:lnTo>
                    <a:pt x="78651" y="189038"/>
                  </a:lnTo>
                  <a:lnTo>
                    <a:pt x="88084" y="249487"/>
                  </a:lnTo>
                  <a:lnTo>
                    <a:pt x="104648" y="307361"/>
                  </a:lnTo>
                  <a:lnTo>
                    <a:pt x="122046" y="350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07728" y="4127171"/>
              <a:ext cx="18863" cy="157928"/>
            </a:xfrm>
            <a:custGeom>
              <a:avLst/>
              <a:gdLst/>
              <a:ahLst/>
              <a:cxnLst/>
              <a:rect l="0" t="0" r="0" b="0"/>
              <a:pathLst>
                <a:path w="18863" h="15792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1057"/>
                  </a:lnTo>
                  <a:lnTo>
                    <a:pt x="18862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05533" y="4032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58176" y="4027876"/>
              <a:ext cx="157928" cy="197332"/>
            </a:xfrm>
            <a:custGeom>
              <a:avLst/>
              <a:gdLst/>
              <a:ahLst/>
              <a:cxnLst/>
              <a:rect l="0" t="0" r="0" b="0"/>
              <a:pathLst>
                <a:path w="157928" h="197332">
                  <a:moveTo>
                    <a:pt x="0" y="99295"/>
                  </a:moveTo>
                  <a:lnTo>
                    <a:pt x="37478" y="90961"/>
                  </a:lnTo>
                  <a:lnTo>
                    <a:pt x="83312" y="83611"/>
                  </a:lnTo>
                  <a:lnTo>
                    <a:pt x="115542" y="68651"/>
                  </a:lnTo>
                  <a:lnTo>
                    <a:pt x="121481" y="61318"/>
                  </a:lnTo>
                  <a:lnTo>
                    <a:pt x="124271" y="52920"/>
                  </a:lnTo>
                  <a:lnTo>
                    <a:pt x="124961" y="43812"/>
                  </a:lnTo>
                  <a:lnTo>
                    <a:pt x="119489" y="24333"/>
                  </a:lnTo>
                  <a:lnTo>
                    <a:pt x="114754" y="14225"/>
                  </a:lnTo>
                  <a:lnTo>
                    <a:pt x="106918" y="7487"/>
                  </a:lnTo>
                  <a:lnTo>
                    <a:pt x="85734" y="0"/>
                  </a:lnTo>
                  <a:lnTo>
                    <a:pt x="75873" y="343"/>
                  </a:lnTo>
                  <a:lnTo>
                    <a:pt x="58678" y="6963"/>
                  </a:lnTo>
                  <a:lnTo>
                    <a:pt x="46356" y="20824"/>
                  </a:lnTo>
                  <a:lnTo>
                    <a:pt x="38150" y="39852"/>
                  </a:lnTo>
                  <a:lnTo>
                    <a:pt x="34700" y="75703"/>
                  </a:lnTo>
                  <a:lnTo>
                    <a:pt x="46496" y="130546"/>
                  </a:lnTo>
                  <a:lnTo>
                    <a:pt x="61999" y="156778"/>
                  </a:lnTo>
                  <a:lnTo>
                    <a:pt x="81411" y="179368"/>
                  </a:lnTo>
                  <a:lnTo>
                    <a:pt x="107570" y="195289"/>
                  </a:lnTo>
                  <a:lnTo>
                    <a:pt x="127357" y="197331"/>
                  </a:lnTo>
                  <a:lnTo>
                    <a:pt x="157927" y="194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47689" y="4000829"/>
              <a:ext cx="126343" cy="199369"/>
            </a:xfrm>
            <a:custGeom>
              <a:avLst/>
              <a:gdLst/>
              <a:ahLst/>
              <a:cxnLst/>
              <a:rect l="0" t="0" r="0" b="0"/>
              <a:pathLst>
                <a:path w="126343" h="199369">
                  <a:moveTo>
                    <a:pt x="0" y="73699"/>
                  </a:moveTo>
                  <a:lnTo>
                    <a:pt x="17958" y="129914"/>
                  </a:lnTo>
                  <a:lnTo>
                    <a:pt x="31666" y="185366"/>
                  </a:lnTo>
                  <a:lnTo>
                    <a:pt x="36301" y="199368"/>
                  </a:lnTo>
                  <a:lnTo>
                    <a:pt x="24918" y="145553"/>
                  </a:lnTo>
                  <a:lnTo>
                    <a:pt x="21820" y="93698"/>
                  </a:lnTo>
                  <a:lnTo>
                    <a:pt x="23736" y="68550"/>
                  </a:lnTo>
                  <a:lnTo>
                    <a:pt x="32386" y="49574"/>
                  </a:lnTo>
                  <a:lnTo>
                    <a:pt x="55999" y="25737"/>
                  </a:lnTo>
                  <a:lnTo>
                    <a:pt x="100315" y="629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26673" y="3958715"/>
              <a:ext cx="171430" cy="218998"/>
            </a:xfrm>
            <a:custGeom>
              <a:avLst/>
              <a:gdLst/>
              <a:ahLst/>
              <a:cxnLst/>
              <a:rect l="0" t="0" r="0" b="0"/>
              <a:pathLst>
                <a:path w="171430" h="218998">
                  <a:moveTo>
                    <a:pt x="94757" y="0"/>
                  </a:moveTo>
                  <a:lnTo>
                    <a:pt x="72400" y="0"/>
                  </a:lnTo>
                  <a:lnTo>
                    <a:pt x="41729" y="11178"/>
                  </a:lnTo>
                  <a:lnTo>
                    <a:pt x="16004" y="34897"/>
                  </a:lnTo>
                  <a:lnTo>
                    <a:pt x="7113" y="57234"/>
                  </a:lnTo>
                  <a:lnTo>
                    <a:pt x="4742" y="69741"/>
                  </a:lnTo>
                  <a:lnTo>
                    <a:pt x="6671" y="76909"/>
                  </a:lnTo>
                  <a:lnTo>
                    <a:pt x="11466" y="80519"/>
                  </a:lnTo>
                  <a:lnTo>
                    <a:pt x="72511" y="87022"/>
                  </a:lnTo>
                  <a:lnTo>
                    <a:pt x="104933" y="98704"/>
                  </a:lnTo>
                  <a:lnTo>
                    <a:pt x="141740" y="123612"/>
                  </a:lnTo>
                  <a:lnTo>
                    <a:pt x="158721" y="149709"/>
                  </a:lnTo>
                  <a:lnTo>
                    <a:pt x="171161" y="179669"/>
                  </a:lnTo>
                  <a:lnTo>
                    <a:pt x="171429" y="188799"/>
                  </a:lnTo>
                  <a:lnTo>
                    <a:pt x="165488" y="205183"/>
                  </a:lnTo>
                  <a:lnTo>
                    <a:pt x="158289" y="210488"/>
                  </a:lnTo>
                  <a:lnTo>
                    <a:pt x="137811" y="216382"/>
                  </a:lnTo>
                  <a:lnTo>
                    <a:pt x="87707" y="218997"/>
                  </a:lnTo>
                  <a:lnTo>
                    <a:pt x="32044" y="20632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32000" y="3893556"/>
              <a:ext cx="451571" cy="286258"/>
            </a:xfrm>
            <a:custGeom>
              <a:avLst/>
              <a:gdLst/>
              <a:ahLst/>
              <a:cxnLst/>
              <a:rect l="0" t="0" r="0" b="0"/>
              <a:pathLst>
                <a:path w="451571" h="286258">
                  <a:moveTo>
                    <a:pt x="0" y="159915"/>
                  </a:moveTo>
                  <a:lnTo>
                    <a:pt x="58616" y="159915"/>
                  </a:lnTo>
                  <a:lnTo>
                    <a:pt x="111621" y="158745"/>
                  </a:lnTo>
                  <a:lnTo>
                    <a:pt x="173493" y="150850"/>
                  </a:lnTo>
                  <a:lnTo>
                    <a:pt x="222353" y="141270"/>
                  </a:lnTo>
                  <a:lnTo>
                    <a:pt x="282784" y="128113"/>
                  </a:lnTo>
                  <a:lnTo>
                    <a:pt x="345858" y="110754"/>
                  </a:lnTo>
                  <a:lnTo>
                    <a:pt x="405463" y="93231"/>
                  </a:lnTo>
                  <a:lnTo>
                    <a:pt x="413028" y="86213"/>
                  </a:lnTo>
                  <a:lnTo>
                    <a:pt x="416902" y="76855"/>
                  </a:lnTo>
                  <a:lnTo>
                    <a:pt x="418314" y="65937"/>
                  </a:lnTo>
                  <a:lnTo>
                    <a:pt x="415747" y="56319"/>
                  </a:lnTo>
                  <a:lnTo>
                    <a:pt x="382518" y="16710"/>
                  </a:lnTo>
                  <a:lnTo>
                    <a:pt x="355884" y="760"/>
                  </a:lnTo>
                  <a:lnTo>
                    <a:pt x="351899" y="0"/>
                  </a:lnTo>
                  <a:lnTo>
                    <a:pt x="351583" y="1832"/>
                  </a:lnTo>
                  <a:lnTo>
                    <a:pt x="393636" y="56421"/>
                  </a:lnTo>
                  <a:lnTo>
                    <a:pt x="442230" y="116982"/>
                  </a:lnTo>
                  <a:lnTo>
                    <a:pt x="449238" y="124274"/>
                  </a:lnTo>
                  <a:lnTo>
                    <a:pt x="451570" y="131475"/>
                  </a:lnTo>
                  <a:lnTo>
                    <a:pt x="450785" y="138615"/>
                  </a:lnTo>
                  <a:lnTo>
                    <a:pt x="447922" y="145715"/>
                  </a:lnTo>
                  <a:lnTo>
                    <a:pt x="386761" y="205143"/>
                  </a:lnTo>
                  <a:lnTo>
                    <a:pt x="329258" y="262354"/>
                  </a:lnTo>
                  <a:lnTo>
                    <a:pt x="305326" y="2862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05367" y="5285306"/>
            <a:ext cx="2114097" cy="431669"/>
            <a:chOff x="505367" y="5285306"/>
            <a:chExt cx="2114097" cy="431669"/>
          </a:xfrm>
        </p:grpSpPr>
        <p:sp>
          <p:nvSpPr>
            <p:cNvPr id="39" name="Freeform 38"/>
            <p:cNvSpPr/>
            <p:nvPr/>
          </p:nvSpPr>
          <p:spPr>
            <a:xfrm>
              <a:off x="694880" y="5327419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9553" y="161821"/>
                  </a:lnTo>
                  <a:lnTo>
                    <a:pt x="10240" y="222252"/>
                  </a:lnTo>
                  <a:lnTo>
                    <a:pt x="11613" y="281103"/>
                  </a:lnTo>
                  <a:lnTo>
                    <a:pt x="18845" y="337327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5367" y="5295834"/>
              <a:ext cx="389556" cy="52644"/>
            </a:xfrm>
            <a:custGeom>
              <a:avLst/>
              <a:gdLst/>
              <a:ahLst/>
              <a:cxnLst/>
              <a:rect l="0" t="0" r="0" b="0"/>
              <a:pathLst>
                <a:path w="389556" h="52644">
                  <a:moveTo>
                    <a:pt x="389555" y="0"/>
                  </a:moveTo>
                  <a:lnTo>
                    <a:pt x="334510" y="17958"/>
                  </a:lnTo>
                  <a:lnTo>
                    <a:pt x="279982" y="28547"/>
                  </a:lnTo>
                  <a:lnTo>
                    <a:pt x="230357" y="33805"/>
                  </a:lnTo>
                  <a:lnTo>
                    <a:pt x="178608" y="39652"/>
                  </a:lnTo>
                  <a:lnTo>
                    <a:pt x="123111" y="44504"/>
                  </a:lnTo>
                  <a:lnTo>
                    <a:pt x="65334" y="50231"/>
                  </a:lnTo>
                  <a:lnTo>
                    <a:pt x="23648" y="519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7420" y="5428154"/>
              <a:ext cx="124851" cy="246707"/>
            </a:xfrm>
            <a:custGeom>
              <a:avLst/>
              <a:gdLst/>
              <a:ahLst/>
              <a:cxnLst/>
              <a:rect l="0" t="0" r="0" b="0"/>
              <a:pathLst>
                <a:path w="124851" h="246707">
                  <a:moveTo>
                    <a:pt x="3274" y="109835"/>
                  </a:moveTo>
                  <a:lnTo>
                    <a:pt x="45966" y="106716"/>
                  </a:lnTo>
                  <a:lnTo>
                    <a:pt x="96937" y="90707"/>
                  </a:lnTo>
                  <a:lnTo>
                    <a:pt x="113532" y="79497"/>
                  </a:lnTo>
                  <a:lnTo>
                    <a:pt x="118893" y="70892"/>
                  </a:lnTo>
                  <a:lnTo>
                    <a:pt x="124850" y="48854"/>
                  </a:lnTo>
                  <a:lnTo>
                    <a:pt x="122615" y="15728"/>
                  </a:lnTo>
                  <a:lnTo>
                    <a:pt x="116760" y="8492"/>
                  </a:lnTo>
                  <a:lnTo>
                    <a:pt x="97776" y="453"/>
                  </a:lnTo>
                  <a:lnTo>
                    <a:pt x="76860" y="0"/>
                  </a:lnTo>
                  <a:lnTo>
                    <a:pt x="57036" y="4868"/>
                  </a:lnTo>
                  <a:lnTo>
                    <a:pt x="40426" y="14830"/>
                  </a:lnTo>
                  <a:lnTo>
                    <a:pt x="28365" y="30176"/>
                  </a:lnTo>
                  <a:lnTo>
                    <a:pt x="7315" y="86087"/>
                  </a:lnTo>
                  <a:lnTo>
                    <a:pt x="0" y="108639"/>
                  </a:lnTo>
                  <a:lnTo>
                    <a:pt x="2209" y="133480"/>
                  </a:lnTo>
                  <a:lnTo>
                    <a:pt x="22691" y="187555"/>
                  </a:lnTo>
                  <a:lnTo>
                    <a:pt x="42432" y="218131"/>
                  </a:lnTo>
                  <a:lnTo>
                    <a:pt x="59282" y="231276"/>
                  </a:lnTo>
                  <a:lnTo>
                    <a:pt x="78469" y="239848"/>
                  </a:lnTo>
                  <a:lnTo>
                    <a:pt x="119087" y="246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80418" y="5495264"/>
              <a:ext cx="177717" cy="197705"/>
            </a:xfrm>
            <a:custGeom>
              <a:avLst/>
              <a:gdLst/>
              <a:ahLst/>
              <a:cxnLst/>
              <a:rect l="0" t="0" r="0" b="0"/>
              <a:pathLst>
                <a:path w="177717" h="197705">
                  <a:moveTo>
                    <a:pt x="93488" y="126953"/>
                  </a:moveTo>
                  <a:lnTo>
                    <a:pt x="117208" y="82991"/>
                  </a:lnTo>
                  <a:lnTo>
                    <a:pt x="118458" y="62961"/>
                  </a:lnTo>
                  <a:lnTo>
                    <a:pt x="113945" y="43530"/>
                  </a:lnTo>
                  <a:lnTo>
                    <a:pt x="91983" y="11992"/>
                  </a:lnTo>
                  <a:lnTo>
                    <a:pt x="85466" y="4689"/>
                  </a:lnTo>
                  <a:lnTo>
                    <a:pt x="77611" y="990"/>
                  </a:lnTo>
                  <a:lnTo>
                    <a:pt x="59526" y="0"/>
                  </a:lnTo>
                  <a:lnTo>
                    <a:pt x="42909" y="6578"/>
                  </a:lnTo>
                  <a:lnTo>
                    <a:pt x="13177" y="29866"/>
                  </a:lnTo>
                  <a:lnTo>
                    <a:pt x="5152" y="52608"/>
                  </a:lnTo>
                  <a:lnTo>
                    <a:pt x="0" y="109279"/>
                  </a:lnTo>
                  <a:lnTo>
                    <a:pt x="10352" y="171246"/>
                  </a:lnTo>
                  <a:lnTo>
                    <a:pt x="13497" y="184558"/>
                  </a:lnTo>
                  <a:lnTo>
                    <a:pt x="20274" y="192262"/>
                  </a:lnTo>
                  <a:lnTo>
                    <a:pt x="29471" y="196229"/>
                  </a:lnTo>
                  <a:lnTo>
                    <a:pt x="40281" y="197704"/>
                  </a:lnTo>
                  <a:lnTo>
                    <a:pt x="58532" y="193103"/>
                  </a:lnTo>
                  <a:lnTo>
                    <a:pt x="66675" y="188601"/>
                  </a:lnTo>
                  <a:lnTo>
                    <a:pt x="78842" y="174239"/>
                  </a:lnTo>
                  <a:lnTo>
                    <a:pt x="86979" y="154988"/>
                  </a:lnTo>
                  <a:lnTo>
                    <a:pt x="98220" y="96518"/>
                  </a:lnTo>
                  <a:lnTo>
                    <a:pt x="101322" y="92625"/>
                  </a:lnTo>
                  <a:lnTo>
                    <a:pt x="104560" y="93540"/>
                  </a:lnTo>
                  <a:lnTo>
                    <a:pt x="143269" y="152611"/>
                  </a:lnTo>
                  <a:lnTo>
                    <a:pt x="156947" y="161753"/>
                  </a:lnTo>
                  <a:lnTo>
                    <a:pt x="177716" y="16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90961" y="5493102"/>
              <a:ext cx="135630" cy="181763"/>
            </a:xfrm>
            <a:custGeom>
              <a:avLst/>
              <a:gdLst/>
              <a:ahLst/>
              <a:cxnLst/>
              <a:rect l="0" t="0" r="0" b="0"/>
              <a:pathLst>
                <a:path w="135630" h="181763">
                  <a:moveTo>
                    <a:pt x="82987" y="13302"/>
                  </a:moveTo>
                  <a:lnTo>
                    <a:pt x="71808" y="2123"/>
                  </a:lnTo>
                  <a:lnTo>
                    <a:pt x="65006" y="0"/>
                  </a:lnTo>
                  <a:lnTo>
                    <a:pt x="48089" y="761"/>
                  </a:lnTo>
                  <a:lnTo>
                    <a:pt x="31992" y="8118"/>
                  </a:lnTo>
                  <a:lnTo>
                    <a:pt x="24424" y="13356"/>
                  </a:lnTo>
                  <a:lnTo>
                    <a:pt x="12895" y="28534"/>
                  </a:lnTo>
                  <a:lnTo>
                    <a:pt x="5041" y="48147"/>
                  </a:lnTo>
                  <a:lnTo>
                    <a:pt x="0" y="98867"/>
                  </a:lnTo>
                  <a:lnTo>
                    <a:pt x="2246" y="136921"/>
                  </a:lnTo>
                  <a:lnTo>
                    <a:pt x="4593" y="148357"/>
                  </a:lnTo>
                  <a:lnTo>
                    <a:pt x="16560" y="167303"/>
                  </a:lnTo>
                  <a:lnTo>
                    <a:pt x="24664" y="175631"/>
                  </a:lnTo>
                  <a:lnTo>
                    <a:pt x="34746" y="180013"/>
                  </a:lnTo>
                  <a:lnTo>
                    <a:pt x="58427" y="181762"/>
                  </a:lnTo>
                  <a:lnTo>
                    <a:pt x="92477" y="170581"/>
                  </a:lnTo>
                  <a:lnTo>
                    <a:pt x="135629" y="129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16062" y="5285306"/>
              <a:ext cx="200042" cy="379026"/>
            </a:xfrm>
            <a:custGeom>
              <a:avLst/>
              <a:gdLst/>
              <a:ahLst/>
              <a:cxnLst/>
              <a:rect l="0" t="0" r="0" b="0"/>
              <a:pathLst>
                <a:path w="200042" h="379026">
                  <a:moveTo>
                    <a:pt x="0" y="0"/>
                  </a:moveTo>
                  <a:lnTo>
                    <a:pt x="11452" y="57263"/>
                  </a:lnTo>
                  <a:lnTo>
                    <a:pt x="21331" y="106654"/>
                  </a:lnTo>
                  <a:lnTo>
                    <a:pt x="31666" y="158333"/>
                  </a:lnTo>
                  <a:lnTo>
                    <a:pt x="39018" y="210689"/>
                  </a:lnTo>
                  <a:lnTo>
                    <a:pt x="47091" y="269604"/>
                  </a:lnTo>
                  <a:lnTo>
                    <a:pt x="57612" y="321320"/>
                  </a:lnTo>
                  <a:lnTo>
                    <a:pt x="57125" y="320668"/>
                  </a:lnTo>
                  <a:lnTo>
                    <a:pt x="53970" y="297393"/>
                  </a:lnTo>
                  <a:lnTo>
                    <a:pt x="52905" y="242018"/>
                  </a:lnTo>
                  <a:lnTo>
                    <a:pt x="58998" y="215188"/>
                  </a:lnTo>
                  <a:lnTo>
                    <a:pt x="63898" y="203120"/>
                  </a:lnTo>
                  <a:lnTo>
                    <a:pt x="70675" y="196244"/>
                  </a:lnTo>
                  <a:lnTo>
                    <a:pt x="78702" y="192830"/>
                  </a:lnTo>
                  <a:lnTo>
                    <a:pt x="87563" y="191724"/>
                  </a:lnTo>
                  <a:lnTo>
                    <a:pt x="106767" y="196735"/>
                  </a:lnTo>
                  <a:lnTo>
                    <a:pt x="134190" y="212709"/>
                  </a:lnTo>
                  <a:lnTo>
                    <a:pt x="157133" y="235380"/>
                  </a:lnTo>
                  <a:lnTo>
                    <a:pt x="175629" y="264324"/>
                  </a:lnTo>
                  <a:lnTo>
                    <a:pt x="192359" y="316724"/>
                  </a:lnTo>
                  <a:lnTo>
                    <a:pt x="200041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34172" y="5446699"/>
              <a:ext cx="129331" cy="156911"/>
            </a:xfrm>
            <a:custGeom>
              <a:avLst/>
              <a:gdLst/>
              <a:ahLst/>
              <a:cxnLst/>
              <a:rect l="0" t="0" r="0" b="0"/>
              <a:pathLst>
                <a:path w="129331" h="156911">
                  <a:moveTo>
                    <a:pt x="2988" y="80762"/>
                  </a:moveTo>
                  <a:lnTo>
                    <a:pt x="40466" y="72429"/>
                  </a:lnTo>
                  <a:lnTo>
                    <a:pt x="62929" y="68870"/>
                  </a:lnTo>
                  <a:lnTo>
                    <a:pt x="80711" y="59488"/>
                  </a:lnTo>
                  <a:lnTo>
                    <a:pt x="86389" y="51372"/>
                  </a:lnTo>
                  <a:lnTo>
                    <a:pt x="92698" y="29875"/>
                  </a:lnTo>
                  <a:lnTo>
                    <a:pt x="90871" y="21101"/>
                  </a:lnTo>
                  <a:lnTo>
                    <a:pt x="86143" y="14082"/>
                  </a:lnTo>
                  <a:lnTo>
                    <a:pt x="79482" y="8232"/>
                  </a:lnTo>
                  <a:lnTo>
                    <a:pt x="59602" y="1733"/>
                  </a:lnTo>
                  <a:lnTo>
                    <a:pt x="47750" y="0"/>
                  </a:lnTo>
                  <a:lnTo>
                    <a:pt x="37509" y="2354"/>
                  </a:lnTo>
                  <a:lnTo>
                    <a:pt x="19890" y="14328"/>
                  </a:lnTo>
                  <a:lnTo>
                    <a:pt x="2407" y="40801"/>
                  </a:lnTo>
                  <a:lnTo>
                    <a:pt x="0" y="60662"/>
                  </a:lnTo>
                  <a:lnTo>
                    <a:pt x="4000" y="81187"/>
                  </a:lnTo>
                  <a:lnTo>
                    <a:pt x="32122" y="133461"/>
                  </a:lnTo>
                  <a:lnTo>
                    <a:pt x="48692" y="148247"/>
                  </a:lnTo>
                  <a:lnTo>
                    <a:pt x="58024" y="153828"/>
                  </a:lnTo>
                  <a:lnTo>
                    <a:pt x="80871" y="156910"/>
                  </a:lnTo>
                  <a:lnTo>
                    <a:pt x="103113" y="154380"/>
                  </a:lnTo>
                  <a:lnTo>
                    <a:pt x="129330" y="143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95088" y="5443233"/>
              <a:ext cx="115814" cy="202310"/>
            </a:xfrm>
            <a:custGeom>
              <a:avLst/>
              <a:gdLst/>
              <a:ahLst/>
              <a:cxnLst/>
              <a:rect l="0" t="0" r="0" b="0"/>
              <a:pathLst>
                <a:path w="115814" h="202310">
                  <a:moveTo>
                    <a:pt x="0" y="63171"/>
                  </a:moveTo>
                  <a:lnTo>
                    <a:pt x="14654" y="121788"/>
                  </a:lnTo>
                  <a:lnTo>
                    <a:pt x="28197" y="174792"/>
                  </a:lnTo>
                  <a:lnTo>
                    <a:pt x="36301" y="202309"/>
                  </a:lnTo>
                  <a:lnTo>
                    <a:pt x="17183" y="146255"/>
                  </a:lnTo>
                  <a:lnTo>
                    <a:pt x="3071" y="91486"/>
                  </a:lnTo>
                  <a:lnTo>
                    <a:pt x="2047" y="78538"/>
                  </a:lnTo>
                  <a:lnTo>
                    <a:pt x="7149" y="57912"/>
                  </a:lnTo>
                  <a:lnTo>
                    <a:pt x="18385" y="40947"/>
                  </a:lnTo>
                  <a:lnTo>
                    <a:pt x="35077" y="25607"/>
                  </a:lnTo>
                  <a:lnTo>
                    <a:pt x="57314" y="1723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53015" y="5390590"/>
              <a:ext cx="147569" cy="235765"/>
            </a:xfrm>
            <a:custGeom>
              <a:avLst/>
              <a:gdLst/>
              <a:ahLst/>
              <a:cxnLst/>
              <a:rect l="0" t="0" r="0" b="0"/>
              <a:pathLst>
                <a:path w="147569" h="235765">
                  <a:moveTo>
                    <a:pt x="105285" y="0"/>
                  </a:moveTo>
                  <a:lnTo>
                    <a:pt x="81239" y="9576"/>
                  </a:lnTo>
                  <a:lnTo>
                    <a:pt x="45692" y="39404"/>
                  </a:lnTo>
                  <a:lnTo>
                    <a:pt x="30176" y="65488"/>
                  </a:lnTo>
                  <a:lnTo>
                    <a:pt x="28230" y="85258"/>
                  </a:lnTo>
                  <a:lnTo>
                    <a:pt x="29348" y="95443"/>
                  </a:lnTo>
                  <a:lnTo>
                    <a:pt x="34773" y="102234"/>
                  </a:lnTo>
                  <a:lnTo>
                    <a:pt x="94882" y="124197"/>
                  </a:lnTo>
                  <a:lnTo>
                    <a:pt x="125209" y="142995"/>
                  </a:lnTo>
                  <a:lnTo>
                    <a:pt x="141826" y="160650"/>
                  </a:lnTo>
                  <a:lnTo>
                    <a:pt x="146024" y="170271"/>
                  </a:lnTo>
                  <a:lnTo>
                    <a:pt x="147568" y="190320"/>
                  </a:lnTo>
                  <a:lnTo>
                    <a:pt x="144002" y="198240"/>
                  </a:lnTo>
                  <a:lnTo>
                    <a:pt x="130681" y="210159"/>
                  </a:lnTo>
                  <a:lnTo>
                    <a:pt x="73156" y="234793"/>
                  </a:lnTo>
                  <a:lnTo>
                    <a:pt x="52401" y="23576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79399" y="5298170"/>
              <a:ext cx="440065" cy="271406"/>
            </a:xfrm>
            <a:custGeom>
              <a:avLst/>
              <a:gdLst/>
              <a:ahLst/>
              <a:cxnLst/>
              <a:rect l="0" t="0" r="0" b="0"/>
              <a:pathLst>
                <a:path w="440065" h="271406">
                  <a:moveTo>
                    <a:pt x="0" y="145063"/>
                  </a:moveTo>
                  <a:lnTo>
                    <a:pt x="55044" y="169087"/>
                  </a:lnTo>
                  <a:lnTo>
                    <a:pt x="91828" y="173238"/>
                  </a:lnTo>
                  <a:lnTo>
                    <a:pt x="142531" y="167873"/>
                  </a:lnTo>
                  <a:lnTo>
                    <a:pt x="197000" y="160877"/>
                  </a:lnTo>
                  <a:lnTo>
                    <a:pt x="255402" y="147954"/>
                  </a:lnTo>
                  <a:lnTo>
                    <a:pt x="314826" y="137038"/>
                  </a:lnTo>
                  <a:lnTo>
                    <a:pt x="373951" y="125953"/>
                  </a:lnTo>
                  <a:lnTo>
                    <a:pt x="409107" y="118994"/>
                  </a:lnTo>
                  <a:lnTo>
                    <a:pt x="436162" y="103933"/>
                  </a:lnTo>
                  <a:lnTo>
                    <a:pt x="438173" y="97756"/>
                  </a:lnTo>
                  <a:lnTo>
                    <a:pt x="436005" y="91298"/>
                  </a:lnTo>
                  <a:lnTo>
                    <a:pt x="424237" y="77884"/>
                  </a:lnTo>
                  <a:lnTo>
                    <a:pt x="365867" y="29220"/>
                  </a:lnTo>
                  <a:lnTo>
                    <a:pt x="331453" y="1168"/>
                  </a:lnTo>
                  <a:lnTo>
                    <a:pt x="328593" y="0"/>
                  </a:lnTo>
                  <a:lnTo>
                    <a:pt x="329026" y="2731"/>
                  </a:lnTo>
                  <a:lnTo>
                    <a:pt x="340814" y="20222"/>
                  </a:lnTo>
                  <a:lnTo>
                    <a:pt x="403304" y="81931"/>
                  </a:lnTo>
                  <a:lnTo>
                    <a:pt x="437243" y="109975"/>
                  </a:lnTo>
                  <a:lnTo>
                    <a:pt x="440064" y="116992"/>
                  </a:lnTo>
                  <a:lnTo>
                    <a:pt x="439605" y="124009"/>
                  </a:lnTo>
                  <a:lnTo>
                    <a:pt x="432856" y="138045"/>
                  </a:lnTo>
                  <a:lnTo>
                    <a:pt x="396061" y="194629"/>
                  </a:lnTo>
                  <a:lnTo>
                    <a:pt x="340401" y="257110"/>
                  </a:lnTo>
                  <a:lnTo>
                    <a:pt x="326383" y="2714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598090" y="284269"/>
            <a:ext cx="2587071" cy="778269"/>
            <a:chOff x="5598090" y="284269"/>
            <a:chExt cx="2587071" cy="778269"/>
          </a:xfrm>
        </p:grpSpPr>
        <p:sp>
          <p:nvSpPr>
            <p:cNvPr id="50" name="Freeform 49"/>
            <p:cNvSpPr/>
            <p:nvPr/>
          </p:nvSpPr>
          <p:spPr>
            <a:xfrm>
              <a:off x="5598090" y="295948"/>
              <a:ext cx="421895" cy="522559"/>
            </a:xfrm>
            <a:custGeom>
              <a:avLst/>
              <a:gdLst/>
              <a:ahLst/>
              <a:cxnLst/>
              <a:rect l="0" t="0" r="0" b="0"/>
              <a:pathLst>
                <a:path w="421895" h="522559">
                  <a:moveTo>
                    <a:pt x="245226" y="51492"/>
                  </a:moveTo>
                  <a:lnTo>
                    <a:pt x="208140" y="16745"/>
                  </a:lnTo>
                  <a:lnTo>
                    <a:pt x="190138" y="7583"/>
                  </a:lnTo>
                  <a:lnTo>
                    <a:pt x="128166" y="0"/>
                  </a:lnTo>
                  <a:lnTo>
                    <a:pt x="90049" y="2310"/>
                  </a:lnTo>
                  <a:lnTo>
                    <a:pt x="56528" y="13523"/>
                  </a:lnTo>
                  <a:lnTo>
                    <a:pt x="19349" y="38273"/>
                  </a:lnTo>
                  <a:lnTo>
                    <a:pt x="2304" y="64343"/>
                  </a:lnTo>
                  <a:lnTo>
                    <a:pt x="0" y="84110"/>
                  </a:lnTo>
                  <a:lnTo>
                    <a:pt x="4045" y="104593"/>
                  </a:lnTo>
                  <a:lnTo>
                    <a:pt x="13642" y="125395"/>
                  </a:lnTo>
                  <a:lnTo>
                    <a:pt x="37788" y="151248"/>
                  </a:lnTo>
                  <a:lnTo>
                    <a:pt x="85794" y="172539"/>
                  </a:lnTo>
                  <a:lnTo>
                    <a:pt x="140337" y="188010"/>
                  </a:lnTo>
                  <a:lnTo>
                    <a:pt x="196171" y="196742"/>
                  </a:lnTo>
                  <a:lnTo>
                    <a:pt x="254840" y="210061"/>
                  </a:lnTo>
                  <a:lnTo>
                    <a:pt x="308277" y="229391"/>
                  </a:lnTo>
                  <a:lnTo>
                    <a:pt x="370387" y="276712"/>
                  </a:lnTo>
                  <a:lnTo>
                    <a:pt x="393575" y="305397"/>
                  </a:lnTo>
                  <a:lnTo>
                    <a:pt x="416392" y="356979"/>
                  </a:lnTo>
                  <a:lnTo>
                    <a:pt x="421894" y="394041"/>
                  </a:lnTo>
                  <a:lnTo>
                    <a:pt x="417935" y="429068"/>
                  </a:lnTo>
                  <a:lnTo>
                    <a:pt x="403763" y="461674"/>
                  </a:lnTo>
                  <a:lnTo>
                    <a:pt x="379157" y="487972"/>
                  </a:lnTo>
                  <a:lnTo>
                    <a:pt x="339402" y="509414"/>
                  </a:lnTo>
                  <a:lnTo>
                    <a:pt x="307055" y="520055"/>
                  </a:lnTo>
                  <a:lnTo>
                    <a:pt x="269525" y="522558"/>
                  </a:lnTo>
                  <a:lnTo>
                    <a:pt x="214067" y="510416"/>
                  </a:lnTo>
                  <a:lnTo>
                    <a:pt x="150688" y="475899"/>
                  </a:lnTo>
                  <a:lnTo>
                    <a:pt x="118884" y="451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33839" y="578923"/>
              <a:ext cx="170753" cy="483615"/>
            </a:xfrm>
            <a:custGeom>
              <a:avLst/>
              <a:gdLst/>
              <a:ahLst/>
              <a:cxnLst/>
              <a:rect l="0" t="0" r="0" b="0"/>
              <a:pathLst>
                <a:path w="170753" h="483615">
                  <a:moveTo>
                    <a:pt x="9518" y="179128"/>
                  </a:moveTo>
                  <a:lnTo>
                    <a:pt x="9518" y="236392"/>
                  </a:lnTo>
                  <a:lnTo>
                    <a:pt x="15108" y="297285"/>
                  </a:lnTo>
                  <a:lnTo>
                    <a:pt x="24173" y="345809"/>
                  </a:lnTo>
                  <a:lnTo>
                    <a:pt x="30480" y="406202"/>
                  </a:lnTo>
                  <a:lnTo>
                    <a:pt x="38659" y="463192"/>
                  </a:lnTo>
                  <a:lnTo>
                    <a:pt x="38847" y="483193"/>
                  </a:lnTo>
                  <a:lnTo>
                    <a:pt x="37259" y="483614"/>
                  </a:lnTo>
                  <a:lnTo>
                    <a:pt x="35031" y="480385"/>
                  </a:lnTo>
                  <a:lnTo>
                    <a:pt x="19709" y="428966"/>
                  </a:lnTo>
                  <a:lnTo>
                    <a:pt x="11531" y="369509"/>
                  </a:lnTo>
                  <a:lnTo>
                    <a:pt x="10115" y="318725"/>
                  </a:lnTo>
                  <a:lnTo>
                    <a:pt x="2400" y="263635"/>
                  </a:lnTo>
                  <a:lnTo>
                    <a:pt x="0" y="215736"/>
                  </a:lnTo>
                  <a:lnTo>
                    <a:pt x="459" y="165668"/>
                  </a:lnTo>
                  <a:lnTo>
                    <a:pt x="10502" y="109356"/>
                  </a:lnTo>
                  <a:lnTo>
                    <a:pt x="27195" y="53304"/>
                  </a:lnTo>
                  <a:lnTo>
                    <a:pt x="38802" y="22524"/>
                  </a:lnTo>
                  <a:lnTo>
                    <a:pt x="50220" y="5801"/>
                  </a:lnTo>
                  <a:lnTo>
                    <a:pt x="58879" y="1576"/>
                  </a:lnTo>
                  <a:lnTo>
                    <a:pt x="80980" y="0"/>
                  </a:lnTo>
                  <a:lnTo>
                    <a:pt x="100161" y="6319"/>
                  </a:lnTo>
                  <a:lnTo>
                    <a:pt x="131538" y="29440"/>
                  </a:lnTo>
                  <a:lnTo>
                    <a:pt x="147578" y="55227"/>
                  </a:lnTo>
                  <a:lnTo>
                    <a:pt x="167140" y="114084"/>
                  </a:lnTo>
                  <a:lnTo>
                    <a:pt x="170752" y="125237"/>
                  </a:lnTo>
                  <a:lnTo>
                    <a:pt x="168525" y="146988"/>
                  </a:lnTo>
                  <a:lnTo>
                    <a:pt x="159737" y="167183"/>
                  </a:lnTo>
                  <a:lnTo>
                    <a:pt x="148032" y="183958"/>
                  </a:lnTo>
                  <a:lnTo>
                    <a:pt x="131911" y="196093"/>
                  </a:lnTo>
                  <a:lnTo>
                    <a:pt x="111878" y="204216"/>
                  </a:lnTo>
                  <a:lnTo>
                    <a:pt x="51632" y="210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53927" y="553042"/>
              <a:ext cx="141042" cy="215539"/>
            </a:xfrm>
            <a:custGeom>
              <a:avLst/>
              <a:gdLst/>
              <a:ahLst/>
              <a:cxnLst/>
              <a:rect l="0" t="0" r="0" b="0"/>
              <a:pathLst>
                <a:path w="141042" h="215539">
                  <a:moveTo>
                    <a:pt x="0" y="89196"/>
                  </a:moveTo>
                  <a:lnTo>
                    <a:pt x="58617" y="80131"/>
                  </a:lnTo>
                  <a:lnTo>
                    <a:pt x="115214" y="67407"/>
                  </a:lnTo>
                  <a:lnTo>
                    <a:pt x="125942" y="64142"/>
                  </a:lnTo>
                  <a:lnTo>
                    <a:pt x="133094" y="57285"/>
                  </a:lnTo>
                  <a:lnTo>
                    <a:pt x="141041" y="37189"/>
                  </a:lnTo>
                  <a:lnTo>
                    <a:pt x="139651" y="27618"/>
                  </a:lnTo>
                  <a:lnTo>
                    <a:pt x="128747" y="10745"/>
                  </a:lnTo>
                  <a:lnTo>
                    <a:pt x="105964" y="1687"/>
                  </a:lnTo>
                  <a:lnTo>
                    <a:pt x="78681" y="0"/>
                  </a:lnTo>
                  <a:lnTo>
                    <a:pt x="54857" y="7049"/>
                  </a:lnTo>
                  <a:lnTo>
                    <a:pt x="35690" y="24220"/>
                  </a:lnTo>
                  <a:lnTo>
                    <a:pt x="27303" y="35350"/>
                  </a:lnTo>
                  <a:lnTo>
                    <a:pt x="17984" y="63315"/>
                  </a:lnTo>
                  <a:lnTo>
                    <a:pt x="15858" y="105704"/>
                  </a:lnTo>
                  <a:lnTo>
                    <a:pt x="25619" y="151468"/>
                  </a:lnTo>
                  <a:lnTo>
                    <a:pt x="40996" y="178097"/>
                  </a:lnTo>
                  <a:lnTo>
                    <a:pt x="56825" y="190319"/>
                  </a:lnTo>
                  <a:lnTo>
                    <a:pt x="104666" y="210310"/>
                  </a:lnTo>
                  <a:lnTo>
                    <a:pt x="136871" y="215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46765" y="576405"/>
              <a:ext cx="133547" cy="214896"/>
            </a:xfrm>
            <a:custGeom>
              <a:avLst/>
              <a:gdLst/>
              <a:ahLst/>
              <a:cxnLst/>
              <a:rect l="0" t="0" r="0" b="0"/>
              <a:pathLst>
                <a:path w="133547" h="214896">
                  <a:moveTo>
                    <a:pt x="133546" y="23719"/>
                  </a:moveTo>
                  <a:lnTo>
                    <a:pt x="122368" y="12540"/>
                  </a:lnTo>
                  <a:lnTo>
                    <a:pt x="93059" y="0"/>
                  </a:lnTo>
                  <a:lnTo>
                    <a:pt x="71098" y="1869"/>
                  </a:lnTo>
                  <a:lnTo>
                    <a:pt x="49640" y="11668"/>
                  </a:lnTo>
                  <a:lnTo>
                    <a:pt x="28404" y="27722"/>
                  </a:lnTo>
                  <a:lnTo>
                    <a:pt x="7896" y="56490"/>
                  </a:lnTo>
                  <a:lnTo>
                    <a:pt x="0" y="98420"/>
                  </a:lnTo>
                  <a:lnTo>
                    <a:pt x="3250" y="136709"/>
                  </a:lnTo>
                  <a:lnTo>
                    <a:pt x="17210" y="170281"/>
                  </a:lnTo>
                  <a:lnTo>
                    <a:pt x="36165" y="196866"/>
                  </a:lnTo>
                  <a:lnTo>
                    <a:pt x="62188" y="213972"/>
                  </a:lnTo>
                  <a:lnTo>
                    <a:pt x="71937" y="214895"/>
                  </a:lnTo>
                  <a:lnTo>
                    <a:pt x="112488" y="202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69478" y="284269"/>
              <a:ext cx="32705" cy="494840"/>
            </a:xfrm>
            <a:custGeom>
              <a:avLst/>
              <a:gdLst/>
              <a:ahLst/>
              <a:cxnLst/>
              <a:rect l="0" t="0" r="0" b="0"/>
              <a:pathLst>
                <a:path w="32705" h="494840">
                  <a:moveTo>
                    <a:pt x="5589" y="0"/>
                  </a:moveTo>
                  <a:lnTo>
                    <a:pt x="0" y="16768"/>
                  </a:lnTo>
                  <a:lnTo>
                    <a:pt x="4441" y="71856"/>
                  </a:lnTo>
                  <a:lnTo>
                    <a:pt x="12138" y="126575"/>
                  </a:lnTo>
                  <a:lnTo>
                    <a:pt x="18451" y="185053"/>
                  </a:lnTo>
                  <a:lnTo>
                    <a:pt x="25028" y="236335"/>
                  </a:lnTo>
                  <a:lnTo>
                    <a:pt x="26166" y="288784"/>
                  </a:lnTo>
                  <a:lnTo>
                    <a:pt x="26504" y="343189"/>
                  </a:lnTo>
                  <a:lnTo>
                    <a:pt x="26603" y="396353"/>
                  </a:lnTo>
                  <a:lnTo>
                    <a:pt x="32704" y="449909"/>
                  </a:lnTo>
                  <a:lnTo>
                    <a:pt x="2664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59253" y="463253"/>
              <a:ext cx="252686" cy="31587"/>
            </a:xfrm>
            <a:custGeom>
              <a:avLst/>
              <a:gdLst/>
              <a:ahLst/>
              <a:cxnLst/>
              <a:rect l="0" t="0" r="0" b="0"/>
              <a:pathLst>
                <a:path w="252686" h="31587">
                  <a:moveTo>
                    <a:pt x="252685" y="0"/>
                  </a:moveTo>
                  <a:lnTo>
                    <a:pt x="194068" y="0"/>
                  </a:lnTo>
                  <a:lnTo>
                    <a:pt x="139893" y="7236"/>
                  </a:lnTo>
                  <a:lnTo>
                    <a:pt x="84132" y="12998"/>
                  </a:lnTo>
                  <a:lnTo>
                    <a:pt x="24771" y="272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60576" y="575954"/>
              <a:ext cx="230347" cy="217674"/>
            </a:xfrm>
            <a:custGeom>
              <a:avLst/>
              <a:gdLst/>
              <a:ahLst/>
              <a:cxnLst/>
              <a:rect l="0" t="0" r="0" b="0"/>
              <a:pathLst>
                <a:path w="230347" h="217674">
                  <a:moveTo>
                    <a:pt x="135589" y="118926"/>
                  </a:moveTo>
                  <a:lnTo>
                    <a:pt x="141178" y="102159"/>
                  </a:lnTo>
                  <a:lnTo>
                    <a:pt x="140804" y="84568"/>
                  </a:lnTo>
                  <a:lnTo>
                    <a:pt x="131031" y="44679"/>
                  </a:lnTo>
                  <a:lnTo>
                    <a:pt x="115651" y="19068"/>
                  </a:lnTo>
                  <a:lnTo>
                    <a:pt x="99822" y="7085"/>
                  </a:lnTo>
                  <a:lnTo>
                    <a:pt x="90687" y="2251"/>
                  </a:lnTo>
                  <a:lnTo>
                    <a:pt x="71179" y="0"/>
                  </a:lnTo>
                  <a:lnTo>
                    <a:pt x="51981" y="4069"/>
                  </a:lnTo>
                  <a:lnTo>
                    <a:pt x="35649" y="13676"/>
                  </a:lnTo>
                  <a:lnTo>
                    <a:pt x="13301" y="43417"/>
                  </a:lnTo>
                  <a:lnTo>
                    <a:pt x="3040" y="81865"/>
                  </a:lnTo>
                  <a:lnTo>
                    <a:pt x="0" y="128482"/>
                  </a:lnTo>
                  <a:lnTo>
                    <a:pt x="5528" y="155929"/>
                  </a:lnTo>
                  <a:lnTo>
                    <a:pt x="28140" y="202145"/>
                  </a:lnTo>
                  <a:lnTo>
                    <a:pt x="37050" y="209500"/>
                  </a:lnTo>
                  <a:lnTo>
                    <a:pt x="59429" y="217673"/>
                  </a:lnTo>
                  <a:lnTo>
                    <a:pt x="69608" y="217513"/>
                  </a:lnTo>
                  <a:lnTo>
                    <a:pt x="87157" y="211096"/>
                  </a:lnTo>
                  <a:lnTo>
                    <a:pt x="110191" y="188740"/>
                  </a:lnTo>
                  <a:lnTo>
                    <a:pt x="126244" y="154300"/>
                  </a:lnTo>
                  <a:lnTo>
                    <a:pt x="134913" y="102864"/>
                  </a:lnTo>
                  <a:lnTo>
                    <a:pt x="137478" y="103539"/>
                  </a:lnTo>
                  <a:lnTo>
                    <a:pt x="146677" y="126845"/>
                  </a:lnTo>
                  <a:lnTo>
                    <a:pt x="154555" y="148182"/>
                  </a:lnTo>
                  <a:lnTo>
                    <a:pt x="185372" y="188347"/>
                  </a:lnTo>
                  <a:lnTo>
                    <a:pt x="202169" y="196573"/>
                  </a:lnTo>
                  <a:lnTo>
                    <a:pt x="230346" y="203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01450" y="294797"/>
              <a:ext cx="42116" cy="515898"/>
            </a:xfrm>
            <a:custGeom>
              <a:avLst/>
              <a:gdLst/>
              <a:ahLst/>
              <a:cxnLst/>
              <a:rect l="0" t="0" r="0" b="0"/>
              <a:pathLst>
                <a:path w="42116" h="515898">
                  <a:moveTo>
                    <a:pt x="0" y="0"/>
                  </a:moveTo>
                  <a:lnTo>
                    <a:pt x="3120" y="55170"/>
                  </a:lnTo>
                  <a:lnTo>
                    <a:pt x="8406" y="97050"/>
                  </a:lnTo>
                  <a:lnTo>
                    <a:pt x="14655" y="142959"/>
                  </a:lnTo>
                  <a:lnTo>
                    <a:pt x="19160" y="198076"/>
                  </a:lnTo>
                  <a:lnTo>
                    <a:pt x="27918" y="258622"/>
                  </a:lnTo>
                  <a:lnTo>
                    <a:pt x="31669" y="305006"/>
                  </a:lnTo>
                  <a:lnTo>
                    <a:pt x="38500" y="367883"/>
                  </a:lnTo>
                  <a:lnTo>
                    <a:pt x="41044" y="429147"/>
                  </a:lnTo>
                  <a:lnTo>
                    <a:pt x="41903" y="486716"/>
                  </a:lnTo>
                  <a:lnTo>
                    <a:pt x="42115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85637" y="463253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5420" y="8334"/>
                  </a:lnTo>
                  <a:lnTo>
                    <a:pt x="146029" y="12998"/>
                  </a:lnTo>
                  <a:lnTo>
                    <a:pt x="94350" y="21789"/>
                  </a:lnTo>
                  <a:lnTo>
                    <a:pt x="45113" y="31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98527" y="583457"/>
              <a:ext cx="184445" cy="241418"/>
            </a:xfrm>
            <a:custGeom>
              <a:avLst/>
              <a:gdLst/>
              <a:ahLst/>
              <a:cxnLst/>
              <a:rect l="0" t="0" r="0" b="0"/>
              <a:pathLst>
                <a:path w="184445" h="241418">
                  <a:moveTo>
                    <a:pt x="134550" y="27195"/>
                  </a:moveTo>
                  <a:lnTo>
                    <a:pt x="123372" y="10428"/>
                  </a:lnTo>
                  <a:lnTo>
                    <a:pt x="115400" y="5488"/>
                  </a:lnTo>
                  <a:lnTo>
                    <a:pt x="94064" y="0"/>
                  </a:lnTo>
                  <a:lnTo>
                    <a:pt x="72102" y="3800"/>
                  </a:lnTo>
                  <a:lnTo>
                    <a:pt x="43128" y="19094"/>
                  </a:lnTo>
                  <a:lnTo>
                    <a:pt x="28408" y="32953"/>
                  </a:lnTo>
                  <a:lnTo>
                    <a:pt x="5510" y="80596"/>
                  </a:lnTo>
                  <a:lnTo>
                    <a:pt x="0" y="122826"/>
                  </a:lnTo>
                  <a:lnTo>
                    <a:pt x="9546" y="166795"/>
                  </a:lnTo>
                  <a:lnTo>
                    <a:pt x="27193" y="203869"/>
                  </a:lnTo>
                  <a:lnTo>
                    <a:pt x="43552" y="219971"/>
                  </a:lnTo>
                  <a:lnTo>
                    <a:pt x="82650" y="239840"/>
                  </a:lnTo>
                  <a:lnTo>
                    <a:pt x="103295" y="241417"/>
                  </a:lnTo>
                  <a:lnTo>
                    <a:pt x="113714" y="240200"/>
                  </a:lnTo>
                  <a:lnTo>
                    <a:pt x="131529" y="229489"/>
                  </a:lnTo>
                  <a:lnTo>
                    <a:pt x="162030" y="194016"/>
                  </a:lnTo>
                  <a:lnTo>
                    <a:pt x="177918" y="157992"/>
                  </a:lnTo>
                  <a:lnTo>
                    <a:pt x="184444" y="117683"/>
                  </a:lnTo>
                  <a:lnTo>
                    <a:pt x="179732" y="93148"/>
                  </a:lnTo>
                  <a:lnTo>
                    <a:pt x="163925" y="62725"/>
                  </a:lnTo>
                  <a:lnTo>
                    <a:pt x="144424" y="42012"/>
                  </a:lnTo>
                  <a:lnTo>
                    <a:pt x="124022" y="27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30009" y="558010"/>
              <a:ext cx="113639" cy="243254"/>
            </a:xfrm>
            <a:custGeom>
              <a:avLst/>
              <a:gdLst/>
              <a:ahLst/>
              <a:cxnLst/>
              <a:rect l="0" t="0" r="0" b="0"/>
              <a:pathLst>
                <a:path w="113639" h="243254">
                  <a:moveTo>
                    <a:pt x="8353" y="105285"/>
                  </a:moveTo>
                  <a:lnTo>
                    <a:pt x="23008" y="163902"/>
                  </a:lnTo>
                  <a:lnTo>
                    <a:pt x="36552" y="216906"/>
                  </a:lnTo>
                  <a:lnTo>
                    <a:pt x="44654" y="243253"/>
                  </a:lnTo>
                  <a:lnTo>
                    <a:pt x="39517" y="225063"/>
                  </a:lnTo>
                  <a:lnTo>
                    <a:pt x="16472" y="163620"/>
                  </a:lnTo>
                  <a:lnTo>
                    <a:pt x="2721" y="108532"/>
                  </a:lnTo>
                  <a:lnTo>
                    <a:pt x="0" y="80602"/>
                  </a:lnTo>
                  <a:lnTo>
                    <a:pt x="5031" y="55710"/>
                  </a:lnTo>
                  <a:lnTo>
                    <a:pt x="21018" y="25085"/>
                  </a:lnTo>
                  <a:lnTo>
                    <a:pt x="27324" y="16724"/>
                  </a:lnTo>
                  <a:lnTo>
                    <a:pt x="46811" y="7433"/>
                  </a:lnTo>
                  <a:lnTo>
                    <a:pt x="80970" y="2202"/>
                  </a:lnTo>
                  <a:lnTo>
                    <a:pt x="1136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85761" y="544708"/>
              <a:ext cx="192358" cy="262826"/>
            </a:xfrm>
            <a:custGeom>
              <a:avLst/>
              <a:gdLst/>
              <a:ahLst/>
              <a:cxnLst/>
              <a:rect l="0" t="0" r="0" b="0"/>
              <a:pathLst>
                <a:path w="192358" h="262826">
                  <a:moveTo>
                    <a:pt x="157928" y="13302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117441" y="761"/>
                  </a:lnTo>
                  <a:lnTo>
                    <a:pt x="79122" y="13356"/>
                  </a:lnTo>
                  <a:lnTo>
                    <a:pt x="61291" y="28534"/>
                  </a:lnTo>
                  <a:lnTo>
                    <a:pt x="40313" y="66873"/>
                  </a:lnTo>
                  <a:lnTo>
                    <a:pt x="38584" y="87414"/>
                  </a:lnTo>
                  <a:lnTo>
                    <a:pt x="39761" y="97805"/>
                  </a:lnTo>
                  <a:lnTo>
                    <a:pt x="45225" y="104732"/>
                  </a:lnTo>
                  <a:lnTo>
                    <a:pt x="63774" y="112429"/>
                  </a:lnTo>
                  <a:lnTo>
                    <a:pt x="113810" y="125776"/>
                  </a:lnTo>
                  <a:lnTo>
                    <a:pt x="152525" y="137355"/>
                  </a:lnTo>
                  <a:lnTo>
                    <a:pt x="171515" y="148765"/>
                  </a:lnTo>
                  <a:lnTo>
                    <a:pt x="184634" y="164755"/>
                  </a:lnTo>
                  <a:lnTo>
                    <a:pt x="189770" y="173932"/>
                  </a:lnTo>
                  <a:lnTo>
                    <a:pt x="192357" y="196607"/>
                  </a:lnTo>
                  <a:lnTo>
                    <a:pt x="188438" y="219943"/>
                  </a:lnTo>
                  <a:lnTo>
                    <a:pt x="178897" y="238113"/>
                  </a:lnTo>
                  <a:lnTo>
                    <a:pt x="160618" y="250868"/>
                  </a:lnTo>
                  <a:lnTo>
                    <a:pt x="135727" y="259267"/>
                  </a:lnTo>
                  <a:lnTo>
                    <a:pt x="89999" y="262825"/>
                  </a:lnTo>
                  <a:lnTo>
                    <a:pt x="35152" y="257259"/>
                  </a:lnTo>
                  <a:lnTo>
                    <a:pt x="0" y="255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70031" y="505508"/>
              <a:ext cx="415130" cy="263073"/>
            </a:xfrm>
            <a:custGeom>
              <a:avLst/>
              <a:gdLst/>
              <a:ahLst/>
              <a:cxnLst/>
              <a:rect l="0" t="0" r="0" b="0"/>
              <a:pathLst>
                <a:path w="415130" h="263073">
                  <a:moveTo>
                    <a:pt x="0" y="115673"/>
                  </a:moveTo>
                  <a:lnTo>
                    <a:pt x="58617" y="110084"/>
                  </a:lnTo>
                  <a:lnTo>
                    <a:pt x="120026" y="106120"/>
                  </a:lnTo>
                  <a:lnTo>
                    <a:pt x="178430" y="105337"/>
                  </a:lnTo>
                  <a:lnTo>
                    <a:pt x="240616" y="105182"/>
                  </a:lnTo>
                  <a:lnTo>
                    <a:pt x="300820" y="106322"/>
                  </a:lnTo>
                  <a:lnTo>
                    <a:pt x="357772" y="113479"/>
                  </a:lnTo>
                  <a:lnTo>
                    <a:pt x="396905" y="111903"/>
                  </a:lnTo>
                  <a:lnTo>
                    <a:pt x="408493" y="109650"/>
                  </a:lnTo>
                  <a:lnTo>
                    <a:pt x="413878" y="105809"/>
                  </a:lnTo>
                  <a:lnTo>
                    <a:pt x="415129" y="100908"/>
                  </a:lnTo>
                  <a:lnTo>
                    <a:pt x="413623" y="95301"/>
                  </a:lnTo>
                  <a:lnTo>
                    <a:pt x="394736" y="70642"/>
                  </a:lnTo>
                  <a:lnTo>
                    <a:pt x="338402" y="28866"/>
                  </a:lnTo>
                  <a:lnTo>
                    <a:pt x="305768" y="5334"/>
                  </a:lnTo>
                  <a:lnTo>
                    <a:pt x="295092" y="0"/>
                  </a:lnTo>
                  <a:lnTo>
                    <a:pt x="290315" y="1123"/>
                  </a:lnTo>
                  <a:lnTo>
                    <a:pt x="289470" y="6551"/>
                  </a:lnTo>
                  <a:lnTo>
                    <a:pt x="291245" y="14849"/>
                  </a:lnTo>
                  <a:lnTo>
                    <a:pt x="305697" y="33428"/>
                  </a:lnTo>
                  <a:lnTo>
                    <a:pt x="368530" y="86457"/>
                  </a:lnTo>
                  <a:lnTo>
                    <a:pt x="405028" y="121080"/>
                  </a:lnTo>
                  <a:lnTo>
                    <a:pt x="408059" y="128636"/>
                  </a:lnTo>
                  <a:lnTo>
                    <a:pt x="407741" y="136014"/>
                  </a:lnTo>
                  <a:lnTo>
                    <a:pt x="405188" y="143271"/>
                  </a:lnTo>
                  <a:lnTo>
                    <a:pt x="398807" y="149280"/>
                  </a:lnTo>
                  <a:lnTo>
                    <a:pt x="336954" y="182131"/>
                  </a:lnTo>
                  <a:lnTo>
                    <a:pt x="278686" y="208508"/>
                  </a:lnTo>
                  <a:lnTo>
                    <a:pt x="216593" y="249173"/>
                  </a:lnTo>
                  <a:lnTo>
                    <a:pt x="200042" y="263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5411647" y="31585"/>
            <a:ext cx="0" cy="6485555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/>
          <p:cNvGrpSpPr/>
          <p:nvPr/>
        </p:nvGrpSpPr>
        <p:grpSpPr>
          <a:xfrm>
            <a:off x="5675268" y="1579274"/>
            <a:ext cx="1528442" cy="526932"/>
            <a:chOff x="5675268" y="1579274"/>
            <a:chExt cx="1528442" cy="526932"/>
          </a:xfrm>
        </p:grpSpPr>
        <p:sp>
          <p:nvSpPr>
            <p:cNvPr id="65" name="Freeform 64"/>
            <p:cNvSpPr/>
            <p:nvPr/>
          </p:nvSpPr>
          <p:spPr>
            <a:xfrm>
              <a:off x="5675268" y="1642480"/>
              <a:ext cx="231220" cy="463726"/>
            </a:xfrm>
            <a:custGeom>
              <a:avLst/>
              <a:gdLst/>
              <a:ahLst/>
              <a:cxnLst/>
              <a:rect l="0" t="0" r="0" b="0"/>
              <a:pathLst>
                <a:path w="231220" h="463726">
                  <a:moveTo>
                    <a:pt x="94348" y="42079"/>
                  </a:moveTo>
                  <a:lnTo>
                    <a:pt x="79694" y="100696"/>
                  </a:lnTo>
                  <a:lnTo>
                    <a:pt x="62681" y="163532"/>
                  </a:lnTo>
                  <a:lnTo>
                    <a:pt x="52210" y="218445"/>
                  </a:lnTo>
                  <a:lnTo>
                    <a:pt x="44818" y="280339"/>
                  </a:lnTo>
                  <a:lnTo>
                    <a:pt x="36732" y="342477"/>
                  </a:lnTo>
                  <a:lnTo>
                    <a:pt x="23869" y="403017"/>
                  </a:lnTo>
                  <a:lnTo>
                    <a:pt x="6573" y="462224"/>
                  </a:lnTo>
                  <a:lnTo>
                    <a:pt x="4246" y="463725"/>
                  </a:lnTo>
                  <a:lnTo>
                    <a:pt x="1660" y="449796"/>
                  </a:lnTo>
                  <a:lnTo>
                    <a:pt x="0" y="400429"/>
                  </a:lnTo>
                  <a:lnTo>
                    <a:pt x="883" y="352458"/>
                  </a:lnTo>
                  <a:lnTo>
                    <a:pt x="8033" y="301200"/>
                  </a:lnTo>
                  <a:lnTo>
                    <a:pt x="17561" y="248967"/>
                  </a:lnTo>
                  <a:lnTo>
                    <a:pt x="27793" y="196446"/>
                  </a:lnTo>
                  <a:lnTo>
                    <a:pt x="38234" y="145009"/>
                  </a:lnTo>
                  <a:lnTo>
                    <a:pt x="52241" y="85114"/>
                  </a:lnTo>
                  <a:lnTo>
                    <a:pt x="70953" y="23700"/>
                  </a:lnTo>
                  <a:lnTo>
                    <a:pt x="82391" y="6224"/>
                  </a:lnTo>
                  <a:lnTo>
                    <a:pt x="89886" y="1798"/>
                  </a:lnTo>
                  <a:lnTo>
                    <a:pt x="107573" y="0"/>
                  </a:lnTo>
                  <a:lnTo>
                    <a:pt x="114863" y="3498"/>
                  </a:lnTo>
                  <a:lnTo>
                    <a:pt x="126083" y="16743"/>
                  </a:lnTo>
                  <a:lnTo>
                    <a:pt x="142818" y="68313"/>
                  </a:lnTo>
                  <a:lnTo>
                    <a:pt x="157388" y="120961"/>
                  </a:lnTo>
                  <a:lnTo>
                    <a:pt x="171532" y="175814"/>
                  </a:lnTo>
                  <a:lnTo>
                    <a:pt x="185590" y="234916"/>
                  </a:lnTo>
                  <a:lnTo>
                    <a:pt x="199632" y="289050"/>
                  </a:lnTo>
                  <a:lnTo>
                    <a:pt x="213671" y="349787"/>
                  </a:lnTo>
                  <a:lnTo>
                    <a:pt x="220473" y="404505"/>
                  </a:lnTo>
                  <a:lnTo>
                    <a:pt x="231219" y="442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06445" y="1952711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2" y="0"/>
                  </a:lnTo>
                  <a:lnTo>
                    <a:pt x="77883" y="3272"/>
                  </a:lnTo>
                  <a:lnTo>
                    <a:pt x="27429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51442" y="1891867"/>
              <a:ext cx="112973" cy="208766"/>
            </a:xfrm>
            <a:custGeom>
              <a:avLst/>
              <a:gdLst/>
              <a:ahLst/>
              <a:cxnLst/>
              <a:rect l="0" t="0" r="0" b="0"/>
              <a:pathLst>
                <a:path w="112973" h="208766">
                  <a:moveTo>
                    <a:pt x="102444" y="34848"/>
                  </a:moveTo>
                  <a:lnTo>
                    <a:pt x="96855" y="18080"/>
                  </a:lnTo>
                  <a:lnTo>
                    <a:pt x="84752" y="6728"/>
                  </a:lnTo>
                  <a:lnTo>
                    <a:pt x="76611" y="2063"/>
                  </a:lnTo>
                  <a:lnTo>
                    <a:pt x="58208" y="0"/>
                  </a:lnTo>
                  <a:lnTo>
                    <a:pt x="48387" y="1087"/>
                  </a:lnTo>
                  <a:lnTo>
                    <a:pt x="31235" y="11654"/>
                  </a:lnTo>
                  <a:lnTo>
                    <a:pt x="16983" y="28049"/>
                  </a:lnTo>
                  <a:lnTo>
                    <a:pt x="6750" y="47034"/>
                  </a:lnTo>
                  <a:lnTo>
                    <a:pt x="0" y="83042"/>
                  </a:lnTo>
                  <a:lnTo>
                    <a:pt x="6126" y="143197"/>
                  </a:lnTo>
                  <a:lnTo>
                    <a:pt x="16453" y="178865"/>
                  </a:lnTo>
                  <a:lnTo>
                    <a:pt x="27571" y="196731"/>
                  </a:lnTo>
                  <a:lnTo>
                    <a:pt x="36151" y="202432"/>
                  </a:lnTo>
                  <a:lnTo>
                    <a:pt x="58162" y="208765"/>
                  </a:lnTo>
                  <a:lnTo>
                    <a:pt x="68244" y="208114"/>
                  </a:lnTo>
                  <a:lnTo>
                    <a:pt x="85684" y="201152"/>
                  </a:lnTo>
                  <a:lnTo>
                    <a:pt x="112972" y="182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38114" y="1579274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3120" y="167094"/>
                  </a:lnTo>
                  <a:lnTo>
                    <a:pt x="8334" y="219525"/>
                  </a:lnTo>
                  <a:lnTo>
                    <a:pt x="9878" y="277564"/>
                  </a:lnTo>
                  <a:lnTo>
                    <a:pt x="15989" y="339097"/>
                  </a:lnTo>
                  <a:lnTo>
                    <a:pt x="19555" y="393322"/>
                  </a:lnTo>
                  <a:lnTo>
                    <a:pt x="27996" y="455376"/>
                  </a:lnTo>
                  <a:lnTo>
                    <a:pt x="31585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53886" y="176878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5589"/>
                  </a:lnTo>
                  <a:lnTo>
                    <a:pt x="68060" y="21331"/>
                  </a:lnTo>
                  <a:lnTo>
                    <a:pt x="2874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39404" y="1934298"/>
              <a:ext cx="144654" cy="171572"/>
            </a:xfrm>
            <a:custGeom>
              <a:avLst/>
              <a:gdLst/>
              <a:ahLst/>
              <a:cxnLst/>
              <a:rect l="0" t="0" r="0" b="0"/>
              <a:pathLst>
                <a:path w="144654" h="171572">
                  <a:moveTo>
                    <a:pt x="140865" y="24002"/>
                  </a:moveTo>
                  <a:lnTo>
                    <a:pt x="122885" y="8361"/>
                  </a:lnTo>
                  <a:lnTo>
                    <a:pt x="105968" y="283"/>
                  </a:lnTo>
                  <a:lnTo>
                    <a:pt x="96544" y="0"/>
                  </a:lnTo>
                  <a:lnTo>
                    <a:pt x="76713" y="5926"/>
                  </a:lnTo>
                  <a:lnTo>
                    <a:pt x="51407" y="22415"/>
                  </a:lnTo>
                  <a:lnTo>
                    <a:pt x="29091" y="47708"/>
                  </a:lnTo>
                  <a:lnTo>
                    <a:pt x="1148" y="108463"/>
                  </a:lnTo>
                  <a:lnTo>
                    <a:pt x="0" y="129390"/>
                  </a:lnTo>
                  <a:lnTo>
                    <a:pt x="1331" y="139885"/>
                  </a:lnTo>
                  <a:lnTo>
                    <a:pt x="12170" y="157784"/>
                  </a:lnTo>
                  <a:lnTo>
                    <a:pt x="19974" y="165832"/>
                  </a:lnTo>
                  <a:lnTo>
                    <a:pt x="29855" y="170028"/>
                  </a:lnTo>
                  <a:lnTo>
                    <a:pt x="53313" y="171571"/>
                  </a:lnTo>
                  <a:lnTo>
                    <a:pt x="73097" y="165237"/>
                  </a:lnTo>
                  <a:lnTo>
                    <a:pt x="110451" y="142108"/>
                  </a:lnTo>
                  <a:lnTo>
                    <a:pt x="124618" y="125626"/>
                  </a:lnTo>
                  <a:lnTo>
                    <a:pt x="143245" y="86450"/>
                  </a:lnTo>
                  <a:lnTo>
                    <a:pt x="144653" y="65795"/>
                  </a:lnTo>
                  <a:lnTo>
                    <a:pt x="141379" y="47256"/>
                  </a:lnTo>
                  <a:lnTo>
                    <a:pt x="130337" y="24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11855" y="1863544"/>
              <a:ext cx="94757" cy="192156"/>
            </a:xfrm>
            <a:custGeom>
              <a:avLst/>
              <a:gdLst/>
              <a:ahLst/>
              <a:cxnLst/>
              <a:rect l="0" t="0" r="0" b="0"/>
              <a:pathLst>
                <a:path w="94757" h="192156">
                  <a:moveTo>
                    <a:pt x="0" y="73699"/>
                  </a:moveTo>
                  <a:lnTo>
                    <a:pt x="17957" y="128744"/>
                  </a:lnTo>
                  <a:lnTo>
                    <a:pt x="35149" y="188211"/>
                  </a:lnTo>
                  <a:lnTo>
                    <a:pt x="35131" y="192155"/>
                  </a:lnTo>
                  <a:lnTo>
                    <a:pt x="32779" y="191274"/>
                  </a:lnTo>
                  <a:lnTo>
                    <a:pt x="25097" y="180937"/>
                  </a:lnTo>
                  <a:lnTo>
                    <a:pt x="7088" y="135741"/>
                  </a:lnTo>
                  <a:lnTo>
                    <a:pt x="2100" y="99361"/>
                  </a:lnTo>
                  <a:lnTo>
                    <a:pt x="6211" y="53357"/>
                  </a:lnTo>
                  <a:lnTo>
                    <a:pt x="11160" y="41420"/>
                  </a:lnTo>
                  <a:lnTo>
                    <a:pt x="26017" y="25038"/>
                  </a:lnTo>
                  <a:lnTo>
                    <a:pt x="54112" y="923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58426" y="1839468"/>
              <a:ext cx="177159" cy="203061"/>
            </a:xfrm>
            <a:custGeom>
              <a:avLst/>
              <a:gdLst/>
              <a:ahLst/>
              <a:cxnLst/>
              <a:rect l="0" t="0" r="0" b="0"/>
              <a:pathLst>
                <a:path w="177159" h="203061">
                  <a:moveTo>
                    <a:pt x="148227" y="13547"/>
                  </a:moveTo>
                  <a:lnTo>
                    <a:pt x="131459" y="2369"/>
                  </a:lnTo>
                  <a:lnTo>
                    <a:pt x="113869" y="0"/>
                  </a:lnTo>
                  <a:lnTo>
                    <a:pt x="53227" y="14207"/>
                  </a:lnTo>
                  <a:lnTo>
                    <a:pt x="33475" y="22029"/>
                  </a:lnTo>
                  <a:lnTo>
                    <a:pt x="16897" y="33305"/>
                  </a:lnTo>
                  <a:lnTo>
                    <a:pt x="4850" y="49234"/>
                  </a:lnTo>
                  <a:lnTo>
                    <a:pt x="0" y="58396"/>
                  </a:lnTo>
                  <a:lnTo>
                    <a:pt x="275" y="65673"/>
                  </a:lnTo>
                  <a:lnTo>
                    <a:pt x="3969" y="71694"/>
                  </a:lnTo>
                  <a:lnTo>
                    <a:pt x="9941" y="76878"/>
                  </a:lnTo>
                  <a:lnTo>
                    <a:pt x="29055" y="82638"/>
                  </a:lnTo>
                  <a:lnTo>
                    <a:pt x="91849" y="95045"/>
                  </a:lnTo>
                  <a:lnTo>
                    <a:pt x="136960" y="111577"/>
                  </a:lnTo>
                  <a:lnTo>
                    <a:pt x="174077" y="137026"/>
                  </a:lnTo>
                  <a:lnTo>
                    <a:pt x="177158" y="146169"/>
                  </a:lnTo>
                  <a:lnTo>
                    <a:pt x="174344" y="168807"/>
                  </a:lnTo>
                  <a:lnTo>
                    <a:pt x="167978" y="177885"/>
                  </a:lnTo>
                  <a:lnTo>
                    <a:pt x="148426" y="191091"/>
                  </a:lnTo>
                  <a:lnTo>
                    <a:pt x="111111" y="199514"/>
                  </a:lnTo>
                  <a:lnTo>
                    <a:pt x="50515" y="202360"/>
                  </a:lnTo>
                  <a:lnTo>
                    <a:pt x="827" y="20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22466" y="1827049"/>
              <a:ext cx="378624" cy="47024"/>
            </a:xfrm>
            <a:custGeom>
              <a:avLst/>
              <a:gdLst/>
              <a:ahLst/>
              <a:cxnLst/>
              <a:rect l="0" t="0" r="0" b="0"/>
              <a:pathLst>
                <a:path w="378624" h="47024">
                  <a:moveTo>
                    <a:pt x="0" y="47023"/>
                  </a:moveTo>
                  <a:lnTo>
                    <a:pt x="55045" y="30235"/>
                  </a:lnTo>
                  <a:lnTo>
                    <a:pt x="109572" y="23690"/>
                  </a:lnTo>
                  <a:lnTo>
                    <a:pt x="170732" y="17068"/>
                  </a:lnTo>
                  <a:lnTo>
                    <a:pt x="219304" y="10331"/>
                  </a:lnTo>
                  <a:lnTo>
                    <a:pt x="270739" y="6516"/>
                  </a:lnTo>
                  <a:lnTo>
                    <a:pt x="332116" y="5226"/>
                  </a:lnTo>
                  <a:lnTo>
                    <a:pt x="372796" y="2663"/>
                  </a:lnTo>
                  <a:lnTo>
                    <a:pt x="3786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09146" y="1717308"/>
              <a:ext cx="92547" cy="93047"/>
            </a:xfrm>
            <a:custGeom>
              <a:avLst/>
              <a:gdLst/>
              <a:ahLst/>
              <a:cxnLst/>
              <a:rect l="0" t="0" r="0" b="0"/>
              <a:pathLst>
                <a:path w="92547" h="93047">
                  <a:moveTo>
                    <a:pt x="92546" y="76377"/>
                  </a:moveTo>
                  <a:lnTo>
                    <a:pt x="76217" y="58257"/>
                  </a:lnTo>
                  <a:lnTo>
                    <a:pt x="19325" y="16363"/>
                  </a:lnTo>
                  <a:lnTo>
                    <a:pt x="0" y="0"/>
                  </a:lnTo>
                  <a:lnTo>
                    <a:pt x="366" y="782"/>
                  </a:lnTo>
                  <a:lnTo>
                    <a:pt x="62031" y="63256"/>
                  </a:lnTo>
                  <a:lnTo>
                    <a:pt x="91805" y="93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75150" y="1858242"/>
              <a:ext cx="128560" cy="110588"/>
            </a:xfrm>
            <a:custGeom>
              <a:avLst/>
              <a:gdLst/>
              <a:ahLst/>
              <a:cxnLst/>
              <a:rect l="0" t="0" r="0" b="0"/>
              <a:pathLst>
                <a:path w="128560" h="110588">
                  <a:moveTo>
                    <a:pt x="128559" y="0"/>
                  </a:moveTo>
                  <a:lnTo>
                    <a:pt x="111701" y="18257"/>
                  </a:lnTo>
                  <a:lnTo>
                    <a:pt x="50206" y="68409"/>
                  </a:lnTo>
                  <a:lnTo>
                    <a:pt x="0" y="110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569575" y="2897942"/>
            <a:ext cx="2180198" cy="502763"/>
            <a:chOff x="5569575" y="2897942"/>
            <a:chExt cx="2180198" cy="502763"/>
          </a:xfrm>
        </p:grpSpPr>
        <p:sp>
          <p:nvSpPr>
            <p:cNvPr id="77" name="Freeform 76"/>
            <p:cNvSpPr/>
            <p:nvPr/>
          </p:nvSpPr>
          <p:spPr>
            <a:xfrm>
              <a:off x="5569575" y="2897942"/>
              <a:ext cx="242156" cy="502763"/>
            </a:xfrm>
            <a:custGeom>
              <a:avLst/>
              <a:gdLst/>
              <a:ahLst/>
              <a:cxnLst/>
              <a:rect l="0" t="0" r="0" b="0"/>
              <a:pathLst>
                <a:path w="242156" h="502763">
                  <a:moveTo>
                    <a:pt x="0" y="439591"/>
                  </a:moveTo>
                  <a:lnTo>
                    <a:pt x="3120" y="385447"/>
                  </a:lnTo>
                  <a:lnTo>
                    <a:pt x="11453" y="338151"/>
                  </a:lnTo>
                  <a:lnTo>
                    <a:pt x="21331" y="279683"/>
                  </a:lnTo>
                  <a:lnTo>
                    <a:pt x="28547" y="221026"/>
                  </a:lnTo>
                  <a:lnTo>
                    <a:pt x="33805" y="166601"/>
                  </a:lnTo>
                  <a:lnTo>
                    <a:pt x="42771" y="116550"/>
                  </a:lnTo>
                  <a:lnTo>
                    <a:pt x="46062" y="101398"/>
                  </a:lnTo>
                  <a:lnTo>
                    <a:pt x="50595" y="95976"/>
                  </a:lnTo>
                  <a:lnTo>
                    <a:pt x="55957" y="97041"/>
                  </a:lnTo>
                  <a:lnTo>
                    <a:pt x="61871" y="102430"/>
                  </a:lnTo>
                  <a:lnTo>
                    <a:pt x="75784" y="132371"/>
                  </a:lnTo>
                  <a:lnTo>
                    <a:pt x="94568" y="194991"/>
                  </a:lnTo>
                  <a:lnTo>
                    <a:pt x="114347" y="239067"/>
                  </a:lnTo>
                  <a:lnTo>
                    <a:pt x="121855" y="245077"/>
                  </a:lnTo>
                  <a:lnTo>
                    <a:pt x="130369" y="247914"/>
                  </a:lnTo>
                  <a:lnTo>
                    <a:pt x="139555" y="248635"/>
                  </a:lnTo>
                  <a:lnTo>
                    <a:pt x="148019" y="245607"/>
                  </a:lnTo>
                  <a:lnTo>
                    <a:pt x="163662" y="232883"/>
                  </a:lnTo>
                  <a:lnTo>
                    <a:pt x="180034" y="205989"/>
                  </a:lnTo>
                  <a:lnTo>
                    <a:pt x="196046" y="155885"/>
                  </a:lnTo>
                  <a:lnTo>
                    <a:pt x="207354" y="93995"/>
                  </a:lnTo>
                  <a:lnTo>
                    <a:pt x="215524" y="41952"/>
                  </a:lnTo>
                  <a:lnTo>
                    <a:pt x="225036" y="3058"/>
                  </a:lnTo>
                  <a:lnTo>
                    <a:pt x="227233" y="0"/>
                  </a:lnTo>
                  <a:lnTo>
                    <a:pt x="228697" y="3811"/>
                  </a:lnTo>
                  <a:lnTo>
                    <a:pt x="231048" y="51954"/>
                  </a:lnTo>
                  <a:lnTo>
                    <a:pt x="231456" y="106367"/>
                  </a:lnTo>
                  <a:lnTo>
                    <a:pt x="231551" y="149552"/>
                  </a:lnTo>
                  <a:lnTo>
                    <a:pt x="231593" y="194871"/>
                  </a:lnTo>
                  <a:lnTo>
                    <a:pt x="231612" y="238410"/>
                  </a:lnTo>
                  <a:lnTo>
                    <a:pt x="231620" y="281157"/>
                  </a:lnTo>
                  <a:lnTo>
                    <a:pt x="231624" y="323553"/>
                  </a:lnTo>
                  <a:lnTo>
                    <a:pt x="232796" y="384542"/>
                  </a:lnTo>
                  <a:lnTo>
                    <a:pt x="238862" y="433289"/>
                  </a:lnTo>
                  <a:lnTo>
                    <a:pt x="241505" y="482324"/>
                  </a:lnTo>
                  <a:lnTo>
                    <a:pt x="242155" y="502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87625" y="3158549"/>
              <a:ext cx="100167" cy="189092"/>
            </a:xfrm>
            <a:custGeom>
              <a:avLst/>
              <a:gdLst/>
              <a:ahLst/>
              <a:cxnLst/>
              <a:rect l="0" t="0" r="0" b="0"/>
              <a:pathLst>
                <a:path w="100167" h="189092">
                  <a:moveTo>
                    <a:pt x="8333" y="21057"/>
                  </a:moveTo>
                  <a:lnTo>
                    <a:pt x="0" y="58535"/>
                  </a:lnTo>
                  <a:lnTo>
                    <a:pt x="1574" y="96502"/>
                  </a:lnTo>
                  <a:lnTo>
                    <a:pt x="6998" y="151253"/>
                  </a:lnTo>
                  <a:lnTo>
                    <a:pt x="13979" y="172898"/>
                  </a:lnTo>
                  <a:lnTo>
                    <a:pt x="19116" y="181946"/>
                  </a:lnTo>
                  <a:lnTo>
                    <a:pt x="27220" y="186808"/>
                  </a:lnTo>
                  <a:lnTo>
                    <a:pt x="48703" y="189091"/>
                  </a:lnTo>
                  <a:lnTo>
                    <a:pt x="58643" y="185722"/>
                  </a:lnTo>
                  <a:lnTo>
                    <a:pt x="75927" y="172620"/>
                  </a:lnTo>
                  <a:lnTo>
                    <a:pt x="93221" y="139924"/>
                  </a:lnTo>
                  <a:lnTo>
                    <a:pt x="100166" y="95011"/>
                  </a:lnTo>
                  <a:lnTo>
                    <a:pt x="94371" y="33005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53886" y="3110846"/>
              <a:ext cx="142539" cy="220144"/>
            </a:xfrm>
            <a:custGeom>
              <a:avLst/>
              <a:gdLst/>
              <a:ahLst/>
              <a:cxnLst/>
              <a:rect l="0" t="0" r="0" b="0"/>
              <a:pathLst>
                <a:path w="142539" h="220144">
                  <a:moveTo>
                    <a:pt x="115813" y="5589"/>
                  </a:moveTo>
                  <a:lnTo>
                    <a:pt x="99045" y="0"/>
                  </a:lnTo>
                  <a:lnTo>
                    <a:pt x="81455" y="375"/>
                  </a:lnTo>
                  <a:lnTo>
                    <a:pt x="41566" y="10148"/>
                  </a:lnTo>
                  <a:lnTo>
                    <a:pt x="33559" y="15647"/>
                  </a:lnTo>
                  <a:lnTo>
                    <a:pt x="21544" y="31116"/>
                  </a:lnTo>
                  <a:lnTo>
                    <a:pt x="18544" y="49690"/>
                  </a:lnTo>
                  <a:lnTo>
                    <a:pt x="19381" y="59556"/>
                  </a:lnTo>
                  <a:lnTo>
                    <a:pt x="23449" y="67303"/>
                  </a:lnTo>
                  <a:lnTo>
                    <a:pt x="37328" y="79031"/>
                  </a:lnTo>
                  <a:lnTo>
                    <a:pt x="93317" y="91516"/>
                  </a:lnTo>
                  <a:lnTo>
                    <a:pt x="114004" y="98761"/>
                  </a:lnTo>
                  <a:lnTo>
                    <a:pt x="130996" y="109780"/>
                  </a:lnTo>
                  <a:lnTo>
                    <a:pt x="136464" y="118333"/>
                  </a:lnTo>
                  <a:lnTo>
                    <a:pt x="142538" y="140315"/>
                  </a:lnTo>
                  <a:lnTo>
                    <a:pt x="140649" y="150389"/>
                  </a:lnTo>
                  <a:lnTo>
                    <a:pt x="129191" y="167820"/>
                  </a:lnTo>
                  <a:lnTo>
                    <a:pt x="100475" y="196905"/>
                  </a:lnTo>
                  <a:lnTo>
                    <a:pt x="52009" y="218982"/>
                  </a:lnTo>
                  <a:lnTo>
                    <a:pt x="31303" y="220143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37333" y="3158549"/>
              <a:ext cx="16595" cy="157928"/>
            </a:xfrm>
            <a:custGeom>
              <a:avLst/>
              <a:gdLst/>
              <a:ahLst/>
              <a:cxnLst/>
              <a:rect l="0" t="0" r="0" b="0"/>
              <a:pathLst>
                <a:path w="16595" h="157928">
                  <a:moveTo>
                    <a:pt x="6066" y="0"/>
                  </a:moveTo>
                  <a:lnTo>
                    <a:pt x="0" y="34791"/>
                  </a:lnTo>
                  <a:lnTo>
                    <a:pt x="7640" y="93657"/>
                  </a:lnTo>
                  <a:lnTo>
                    <a:pt x="13941" y="130306"/>
                  </a:lnTo>
                  <a:lnTo>
                    <a:pt x="1659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32870" y="30322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23852" y="3093590"/>
              <a:ext cx="119589" cy="197453"/>
            </a:xfrm>
            <a:custGeom>
              <a:avLst/>
              <a:gdLst/>
              <a:ahLst/>
              <a:cxnLst/>
              <a:rect l="0" t="0" r="0" b="0"/>
              <a:pathLst>
                <a:path w="119589" h="197453">
                  <a:moveTo>
                    <a:pt x="109059" y="64959"/>
                  </a:moveTo>
                  <a:lnTo>
                    <a:pt x="99484" y="33677"/>
                  </a:lnTo>
                  <a:lnTo>
                    <a:pt x="88816" y="17520"/>
                  </a:lnTo>
                  <a:lnTo>
                    <a:pt x="73157" y="5660"/>
                  </a:lnTo>
                  <a:lnTo>
                    <a:pt x="64067" y="860"/>
                  </a:lnTo>
                  <a:lnTo>
                    <a:pt x="54498" y="0"/>
                  </a:lnTo>
                  <a:lnTo>
                    <a:pt x="34507" y="5282"/>
                  </a:lnTo>
                  <a:lnTo>
                    <a:pt x="20163" y="18549"/>
                  </a:lnTo>
                  <a:lnTo>
                    <a:pt x="1423" y="55661"/>
                  </a:lnTo>
                  <a:lnTo>
                    <a:pt x="0" y="79154"/>
                  </a:lnTo>
                  <a:lnTo>
                    <a:pt x="8618" y="126775"/>
                  </a:lnTo>
                  <a:lnTo>
                    <a:pt x="23797" y="159314"/>
                  </a:lnTo>
                  <a:lnTo>
                    <a:pt x="48702" y="185593"/>
                  </a:lnTo>
                  <a:lnTo>
                    <a:pt x="71315" y="194613"/>
                  </a:lnTo>
                  <a:lnTo>
                    <a:pt x="93454" y="197452"/>
                  </a:lnTo>
                  <a:lnTo>
                    <a:pt x="119588" y="191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98278" y="3179606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85554" y="30637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83557" y="3166022"/>
              <a:ext cx="165211" cy="148203"/>
            </a:xfrm>
            <a:custGeom>
              <a:avLst/>
              <a:gdLst/>
              <a:ahLst/>
              <a:cxnLst/>
              <a:rect l="0" t="0" r="0" b="0"/>
              <a:pathLst>
                <a:path w="165211" h="148203">
                  <a:moveTo>
                    <a:pt x="91510" y="129397"/>
                  </a:moveTo>
                  <a:lnTo>
                    <a:pt x="102689" y="112630"/>
                  </a:lnTo>
                  <a:lnTo>
                    <a:pt x="109640" y="79846"/>
                  </a:lnTo>
                  <a:lnTo>
                    <a:pt x="105027" y="57072"/>
                  </a:lnTo>
                  <a:lnTo>
                    <a:pt x="89276" y="27639"/>
                  </a:lnTo>
                  <a:lnTo>
                    <a:pt x="75310" y="12812"/>
                  </a:lnTo>
                  <a:lnTo>
                    <a:pt x="57404" y="2322"/>
                  </a:lnTo>
                  <a:lnTo>
                    <a:pt x="37747" y="0"/>
                  </a:lnTo>
                  <a:lnTo>
                    <a:pt x="27592" y="1018"/>
                  </a:lnTo>
                  <a:lnTo>
                    <a:pt x="19653" y="5207"/>
                  </a:lnTo>
                  <a:lnTo>
                    <a:pt x="7711" y="19219"/>
                  </a:lnTo>
                  <a:lnTo>
                    <a:pt x="0" y="52428"/>
                  </a:lnTo>
                  <a:lnTo>
                    <a:pt x="3306" y="97493"/>
                  </a:lnTo>
                  <a:lnTo>
                    <a:pt x="17281" y="136712"/>
                  </a:lnTo>
                  <a:lnTo>
                    <a:pt x="24477" y="143632"/>
                  </a:lnTo>
                  <a:lnTo>
                    <a:pt x="32784" y="147076"/>
                  </a:lnTo>
                  <a:lnTo>
                    <a:pt x="41830" y="148202"/>
                  </a:lnTo>
                  <a:lnTo>
                    <a:pt x="50202" y="145443"/>
                  </a:lnTo>
                  <a:lnTo>
                    <a:pt x="65741" y="133020"/>
                  </a:lnTo>
                  <a:lnTo>
                    <a:pt x="82055" y="106294"/>
                  </a:lnTo>
                  <a:lnTo>
                    <a:pt x="90812" y="65605"/>
                  </a:lnTo>
                  <a:lnTo>
                    <a:pt x="93384" y="65812"/>
                  </a:lnTo>
                  <a:lnTo>
                    <a:pt x="99362" y="75401"/>
                  </a:lnTo>
                  <a:lnTo>
                    <a:pt x="115851" y="107033"/>
                  </a:lnTo>
                  <a:lnTo>
                    <a:pt x="129234" y="120628"/>
                  </a:lnTo>
                  <a:lnTo>
                    <a:pt x="165210" y="139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62588" y="3149514"/>
              <a:ext cx="123050" cy="145906"/>
            </a:xfrm>
            <a:custGeom>
              <a:avLst/>
              <a:gdLst/>
              <a:ahLst/>
              <a:cxnLst/>
              <a:rect l="0" t="0" r="0" b="0"/>
              <a:pathLst>
                <a:path w="123050" h="145906">
                  <a:moveTo>
                    <a:pt x="7235" y="30092"/>
                  </a:moveTo>
                  <a:lnTo>
                    <a:pt x="0" y="57648"/>
                  </a:lnTo>
                  <a:lnTo>
                    <a:pt x="477" y="110751"/>
                  </a:lnTo>
                  <a:lnTo>
                    <a:pt x="2730" y="122469"/>
                  </a:lnTo>
                  <a:lnTo>
                    <a:pt x="4232" y="125602"/>
                  </a:lnTo>
                  <a:lnTo>
                    <a:pt x="5233" y="123011"/>
                  </a:lnTo>
                  <a:lnTo>
                    <a:pt x="8142" y="66635"/>
                  </a:lnTo>
                  <a:lnTo>
                    <a:pt x="16733" y="31561"/>
                  </a:lnTo>
                  <a:lnTo>
                    <a:pt x="27444" y="9688"/>
                  </a:lnTo>
                  <a:lnTo>
                    <a:pt x="34746" y="3621"/>
                  </a:lnTo>
                  <a:lnTo>
                    <a:pt x="43123" y="746"/>
                  </a:lnTo>
                  <a:lnTo>
                    <a:pt x="52218" y="0"/>
                  </a:lnTo>
                  <a:lnTo>
                    <a:pt x="68562" y="5409"/>
                  </a:lnTo>
                  <a:lnTo>
                    <a:pt x="83625" y="16782"/>
                  </a:lnTo>
                  <a:lnTo>
                    <a:pt x="104088" y="42916"/>
                  </a:lnTo>
                  <a:lnTo>
                    <a:pt x="116912" y="74056"/>
                  </a:lnTo>
                  <a:lnTo>
                    <a:pt x="121837" y="119668"/>
                  </a:lnTo>
                  <a:lnTo>
                    <a:pt x="123049" y="145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56677" y="3119556"/>
              <a:ext cx="162201" cy="220472"/>
            </a:xfrm>
            <a:custGeom>
              <a:avLst/>
              <a:gdLst/>
              <a:ahLst/>
              <a:cxnLst/>
              <a:rect l="0" t="0" r="0" b="0"/>
              <a:pathLst>
                <a:path w="162201" h="220472">
                  <a:moveTo>
                    <a:pt x="107945" y="17936"/>
                  </a:moveTo>
                  <a:lnTo>
                    <a:pt x="96766" y="6758"/>
                  </a:lnTo>
                  <a:lnTo>
                    <a:pt x="78800" y="1269"/>
                  </a:lnTo>
                  <a:lnTo>
                    <a:pt x="56387" y="0"/>
                  </a:lnTo>
                  <a:lnTo>
                    <a:pt x="34727" y="3335"/>
                  </a:lnTo>
                  <a:lnTo>
                    <a:pt x="26377" y="8202"/>
                  </a:lnTo>
                  <a:lnTo>
                    <a:pt x="13981" y="22968"/>
                  </a:lnTo>
                  <a:lnTo>
                    <a:pt x="425" y="51012"/>
                  </a:lnTo>
                  <a:lnTo>
                    <a:pt x="0" y="61044"/>
                  </a:lnTo>
                  <a:lnTo>
                    <a:pt x="5767" y="81549"/>
                  </a:lnTo>
                  <a:lnTo>
                    <a:pt x="12920" y="88420"/>
                  </a:lnTo>
                  <a:lnTo>
                    <a:pt x="65564" y="105943"/>
                  </a:lnTo>
                  <a:lnTo>
                    <a:pt x="126772" y="114923"/>
                  </a:lnTo>
                  <a:lnTo>
                    <a:pt x="138044" y="117689"/>
                  </a:lnTo>
                  <a:lnTo>
                    <a:pt x="146728" y="123042"/>
                  </a:lnTo>
                  <a:lnTo>
                    <a:pt x="159497" y="138349"/>
                  </a:lnTo>
                  <a:lnTo>
                    <a:pt x="162200" y="147344"/>
                  </a:lnTo>
                  <a:lnTo>
                    <a:pt x="162084" y="166698"/>
                  </a:lnTo>
                  <a:lnTo>
                    <a:pt x="149852" y="197324"/>
                  </a:lnTo>
                  <a:lnTo>
                    <a:pt x="134759" y="211918"/>
                  </a:lnTo>
                  <a:lnTo>
                    <a:pt x="125820" y="217447"/>
                  </a:lnTo>
                  <a:lnTo>
                    <a:pt x="103411" y="220471"/>
                  </a:lnTo>
                  <a:lnTo>
                    <a:pt x="56487" y="212881"/>
                  </a:lnTo>
                  <a:lnTo>
                    <a:pt x="13188" y="19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01492" y="3096529"/>
              <a:ext cx="548281" cy="251534"/>
            </a:xfrm>
            <a:custGeom>
              <a:avLst/>
              <a:gdLst/>
              <a:ahLst/>
              <a:cxnLst/>
              <a:rect l="0" t="0" r="0" b="0"/>
              <a:pathLst>
                <a:path w="548281" h="251534">
                  <a:moveTo>
                    <a:pt x="0" y="125191"/>
                  </a:moveTo>
                  <a:lnTo>
                    <a:pt x="58617" y="125191"/>
                  </a:lnTo>
                  <a:lnTo>
                    <a:pt x="110174" y="125191"/>
                  </a:lnTo>
                  <a:lnTo>
                    <a:pt x="173668" y="117955"/>
                  </a:lnTo>
                  <a:lnTo>
                    <a:pt x="231270" y="115313"/>
                  </a:lnTo>
                  <a:lnTo>
                    <a:pt x="287709" y="114791"/>
                  </a:lnTo>
                  <a:lnTo>
                    <a:pt x="349626" y="106346"/>
                  </a:lnTo>
                  <a:lnTo>
                    <a:pt x="409613" y="104571"/>
                  </a:lnTo>
                  <a:lnTo>
                    <a:pt x="469383" y="96985"/>
                  </a:lnTo>
                  <a:lnTo>
                    <a:pt x="509783" y="92267"/>
                  </a:lnTo>
                  <a:lnTo>
                    <a:pt x="529167" y="82872"/>
                  </a:lnTo>
                  <a:lnTo>
                    <a:pt x="531763" y="77091"/>
                  </a:lnTo>
                  <a:lnTo>
                    <a:pt x="529983" y="70898"/>
                  </a:lnTo>
                  <a:lnTo>
                    <a:pt x="473602" y="9334"/>
                  </a:lnTo>
                  <a:lnTo>
                    <a:pt x="464343" y="0"/>
                  </a:lnTo>
                  <a:lnTo>
                    <a:pt x="516219" y="60149"/>
                  </a:lnTo>
                  <a:lnTo>
                    <a:pt x="544036" y="89726"/>
                  </a:lnTo>
                  <a:lnTo>
                    <a:pt x="547524" y="99208"/>
                  </a:lnTo>
                  <a:lnTo>
                    <a:pt x="548280" y="122222"/>
                  </a:lnTo>
                  <a:lnTo>
                    <a:pt x="544504" y="131400"/>
                  </a:lnTo>
                  <a:lnTo>
                    <a:pt x="509179" y="164382"/>
                  </a:lnTo>
                  <a:lnTo>
                    <a:pt x="449039" y="204579"/>
                  </a:lnTo>
                  <a:lnTo>
                    <a:pt x="389554" y="251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527971" y="4215578"/>
            <a:ext cx="1522172" cy="417753"/>
            <a:chOff x="5527971" y="4215578"/>
            <a:chExt cx="1522172" cy="417753"/>
          </a:xfrm>
        </p:grpSpPr>
        <p:sp>
          <p:nvSpPr>
            <p:cNvPr id="90" name="Freeform 89"/>
            <p:cNvSpPr/>
            <p:nvPr/>
          </p:nvSpPr>
          <p:spPr>
            <a:xfrm>
              <a:off x="5527971" y="4215578"/>
              <a:ext cx="199532" cy="417753"/>
            </a:xfrm>
            <a:custGeom>
              <a:avLst/>
              <a:gdLst/>
              <a:ahLst/>
              <a:cxnLst/>
              <a:rect l="0" t="0" r="0" b="0"/>
              <a:pathLst>
                <a:path w="199532" h="417753">
                  <a:moveTo>
                    <a:pt x="199531" y="69520"/>
                  </a:moveTo>
                  <a:lnTo>
                    <a:pt x="150033" y="9927"/>
                  </a:lnTo>
                  <a:lnTo>
                    <a:pt x="129959" y="2090"/>
                  </a:lnTo>
                  <a:lnTo>
                    <a:pt x="118054" y="0"/>
                  </a:lnTo>
                  <a:lnTo>
                    <a:pt x="95469" y="3917"/>
                  </a:lnTo>
                  <a:lnTo>
                    <a:pt x="66143" y="19277"/>
                  </a:lnTo>
                  <a:lnTo>
                    <a:pt x="51340" y="33152"/>
                  </a:lnTo>
                  <a:lnTo>
                    <a:pt x="22797" y="86394"/>
                  </a:lnTo>
                  <a:lnTo>
                    <a:pt x="5307" y="141440"/>
                  </a:lnTo>
                  <a:lnTo>
                    <a:pt x="1213" y="190396"/>
                  </a:lnTo>
                  <a:lnTo>
                    <a:pt x="0" y="241946"/>
                  </a:lnTo>
                  <a:lnTo>
                    <a:pt x="811" y="293094"/>
                  </a:lnTo>
                  <a:lnTo>
                    <a:pt x="9110" y="337235"/>
                  </a:lnTo>
                  <a:lnTo>
                    <a:pt x="25867" y="371891"/>
                  </a:lnTo>
                  <a:lnTo>
                    <a:pt x="46820" y="397498"/>
                  </a:lnTo>
                  <a:lnTo>
                    <a:pt x="64979" y="412600"/>
                  </a:lnTo>
                  <a:lnTo>
                    <a:pt x="87867" y="417752"/>
                  </a:lnTo>
                  <a:lnTo>
                    <a:pt x="135100" y="411528"/>
                  </a:lnTo>
                  <a:lnTo>
                    <a:pt x="189003" y="395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23506" y="4464082"/>
              <a:ext cx="116738" cy="169061"/>
            </a:xfrm>
            <a:custGeom>
              <a:avLst/>
              <a:gdLst/>
              <a:ahLst/>
              <a:cxnLst/>
              <a:rect l="0" t="0" r="0" b="0"/>
              <a:pathLst>
                <a:path w="116738" h="169061">
                  <a:moveTo>
                    <a:pt x="98753" y="0"/>
                  </a:moveTo>
                  <a:lnTo>
                    <a:pt x="76396" y="0"/>
                  </a:lnTo>
                  <a:lnTo>
                    <a:pt x="59181" y="6240"/>
                  </a:lnTo>
                  <a:lnTo>
                    <a:pt x="29065" y="29309"/>
                  </a:lnTo>
                  <a:lnTo>
                    <a:pt x="13244" y="55088"/>
                  </a:lnTo>
                  <a:lnTo>
                    <a:pt x="1147" y="84953"/>
                  </a:lnTo>
                  <a:lnTo>
                    <a:pt x="0" y="105608"/>
                  </a:lnTo>
                  <a:lnTo>
                    <a:pt x="4560" y="125316"/>
                  </a:lnTo>
                  <a:lnTo>
                    <a:pt x="14386" y="141874"/>
                  </a:lnTo>
                  <a:lnTo>
                    <a:pt x="38660" y="164350"/>
                  </a:lnTo>
                  <a:lnTo>
                    <a:pt x="48163" y="168058"/>
                  </a:lnTo>
                  <a:lnTo>
                    <a:pt x="68079" y="169060"/>
                  </a:lnTo>
                  <a:lnTo>
                    <a:pt x="85510" y="162485"/>
                  </a:lnTo>
                  <a:lnTo>
                    <a:pt x="93434" y="157457"/>
                  </a:lnTo>
                  <a:lnTo>
                    <a:pt x="105357" y="139391"/>
                  </a:lnTo>
                  <a:lnTo>
                    <a:pt x="113386" y="114594"/>
                  </a:lnTo>
                  <a:lnTo>
                    <a:pt x="116737" y="71259"/>
                  </a:lnTo>
                  <a:lnTo>
                    <a:pt x="10928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66568" y="4453554"/>
              <a:ext cx="244410" cy="149981"/>
            </a:xfrm>
            <a:custGeom>
              <a:avLst/>
              <a:gdLst/>
              <a:ahLst/>
              <a:cxnLst/>
              <a:rect l="0" t="0" r="0" b="0"/>
              <a:pathLst>
                <a:path w="244410" h="149981">
                  <a:moveTo>
                    <a:pt x="8333" y="10528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7669" y="104675"/>
                  </a:lnTo>
                  <a:lnTo>
                    <a:pt x="18177" y="126071"/>
                  </a:lnTo>
                  <a:lnTo>
                    <a:pt x="25424" y="132011"/>
                  </a:lnTo>
                  <a:lnTo>
                    <a:pt x="33765" y="134800"/>
                  </a:lnTo>
                  <a:lnTo>
                    <a:pt x="42836" y="135491"/>
                  </a:lnTo>
                  <a:lnTo>
                    <a:pt x="59152" y="130018"/>
                  </a:lnTo>
                  <a:lnTo>
                    <a:pt x="66779" y="125283"/>
                  </a:lnTo>
                  <a:lnTo>
                    <a:pt x="78373" y="110664"/>
                  </a:lnTo>
                  <a:lnTo>
                    <a:pt x="95348" y="72682"/>
                  </a:lnTo>
                  <a:lnTo>
                    <a:pt x="100268" y="69512"/>
                  </a:lnTo>
                  <a:lnTo>
                    <a:pt x="105887" y="70908"/>
                  </a:lnTo>
                  <a:lnTo>
                    <a:pt x="111974" y="75348"/>
                  </a:lnTo>
                  <a:lnTo>
                    <a:pt x="121856" y="89640"/>
                  </a:lnTo>
                  <a:lnTo>
                    <a:pt x="143321" y="127411"/>
                  </a:lnTo>
                  <a:lnTo>
                    <a:pt x="159575" y="141635"/>
                  </a:lnTo>
                  <a:lnTo>
                    <a:pt x="168822" y="147066"/>
                  </a:lnTo>
                  <a:lnTo>
                    <a:pt x="188456" y="149980"/>
                  </a:lnTo>
                  <a:lnTo>
                    <a:pt x="198605" y="149120"/>
                  </a:lnTo>
                  <a:lnTo>
                    <a:pt x="206541" y="145037"/>
                  </a:lnTo>
                  <a:lnTo>
                    <a:pt x="218479" y="131141"/>
                  </a:lnTo>
                  <a:lnTo>
                    <a:pt x="239442" y="80354"/>
                  </a:lnTo>
                  <a:lnTo>
                    <a:pt x="244409" y="55600"/>
                  </a:lnTo>
                  <a:lnTo>
                    <a:pt x="240628" y="24273"/>
                  </a:lnTo>
                  <a:lnTo>
                    <a:pt x="2294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03936" y="4414561"/>
              <a:ext cx="125428" cy="172622"/>
            </a:xfrm>
            <a:custGeom>
              <a:avLst/>
              <a:gdLst/>
              <a:ahLst/>
              <a:cxnLst/>
              <a:rect l="0" t="0" r="0" b="0"/>
              <a:pathLst>
                <a:path w="125428" h="172622">
                  <a:moveTo>
                    <a:pt x="102634" y="17936"/>
                  </a:moveTo>
                  <a:lnTo>
                    <a:pt x="91455" y="6757"/>
                  </a:lnTo>
                  <a:lnTo>
                    <a:pt x="73489" y="1269"/>
                  </a:lnTo>
                  <a:lnTo>
                    <a:pt x="51076" y="0"/>
                  </a:lnTo>
                  <a:lnTo>
                    <a:pt x="29416" y="3336"/>
                  </a:lnTo>
                  <a:lnTo>
                    <a:pt x="11211" y="11837"/>
                  </a:lnTo>
                  <a:lnTo>
                    <a:pt x="3081" y="17379"/>
                  </a:lnTo>
                  <a:lnTo>
                    <a:pt x="0" y="23414"/>
                  </a:lnTo>
                  <a:lnTo>
                    <a:pt x="286" y="29777"/>
                  </a:lnTo>
                  <a:lnTo>
                    <a:pt x="2817" y="36358"/>
                  </a:lnTo>
                  <a:lnTo>
                    <a:pt x="14987" y="46791"/>
                  </a:lnTo>
                  <a:lnTo>
                    <a:pt x="71672" y="70339"/>
                  </a:lnTo>
                  <a:lnTo>
                    <a:pt x="91213" y="78661"/>
                  </a:lnTo>
                  <a:lnTo>
                    <a:pt x="107696" y="90158"/>
                  </a:lnTo>
                  <a:lnTo>
                    <a:pt x="119702" y="106187"/>
                  </a:lnTo>
                  <a:lnTo>
                    <a:pt x="124541" y="115374"/>
                  </a:lnTo>
                  <a:lnTo>
                    <a:pt x="125427" y="125009"/>
                  </a:lnTo>
                  <a:lnTo>
                    <a:pt x="120173" y="145073"/>
                  </a:lnTo>
                  <a:lnTo>
                    <a:pt x="106920" y="159449"/>
                  </a:lnTo>
                  <a:lnTo>
                    <a:pt x="98472" y="164921"/>
                  </a:lnTo>
                  <a:lnTo>
                    <a:pt x="64226" y="172621"/>
                  </a:lnTo>
                  <a:lnTo>
                    <a:pt x="7877" y="165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06611" y="4294648"/>
              <a:ext cx="543532" cy="274720"/>
            </a:xfrm>
            <a:custGeom>
              <a:avLst/>
              <a:gdLst/>
              <a:ahLst/>
              <a:cxnLst/>
              <a:rect l="0" t="0" r="0" b="0"/>
              <a:pathLst>
                <a:path w="543532" h="274720">
                  <a:moveTo>
                    <a:pt x="0" y="158906"/>
                  </a:moveTo>
                  <a:lnTo>
                    <a:pt x="27556" y="166142"/>
                  </a:lnTo>
                  <a:lnTo>
                    <a:pt x="86898" y="168784"/>
                  </a:lnTo>
                  <a:lnTo>
                    <a:pt x="137662" y="169242"/>
                  </a:lnTo>
                  <a:lnTo>
                    <a:pt x="186627" y="166258"/>
                  </a:lnTo>
                  <a:lnTo>
                    <a:pt x="245095" y="160358"/>
                  </a:lnTo>
                  <a:lnTo>
                    <a:pt x="301705" y="159193"/>
                  </a:lnTo>
                  <a:lnTo>
                    <a:pt x="361065" y="158963"/>
                  </a:lnTo>
                  <a:lnTo>
                    <a:pt x="417592" y="153328"/>
                  </a:lnTo>
                  <a:lnTo>
                    <a:pt x="478195" y="149355"/>
                  </a:lnTo>
                  <a:lnTo>
                    <a:pt x="519804" y="146327"/>
                  </a:lnTo>
                  <a:lnTo>
                    <a:pt x="539470" y="137328"/>
                  </a:lnTo>
                  <a:lnTo>
                    <a:pt x="543311" y="131653"/>
                  </a:lnTo>
                  <a:lnTo>
                    <a:pt x="543531" y="125529"/>
                  </a:lnTo>
                  <a:lnTo>
                    <a:pt x="537538" y="112486"/>
                  </a:lnTo>
                  <a:lnTo>
                    <a:pt x="519839" y="91990"/>
                  </a:lnTo>
                  <a:lnTo>
                    <a:pt x="463793" y="34745"/>
                  </a:lnTo>
                  <a:lnTo>
                    <a:pt x="426844" y="1266"/>
                  </a:lnTo>
                  <a:lnTo>
                    <a:pt x="428452" y="0"/>
                  </a:lnTo>
                  <a:lnTo>
                    <a:pt x="456250" y="6375"/>
                  </a:lnTo>
                  <a:lnTo>
                    <a:pt x="507141" y="40365"/>
                  </a:lnTo>
                  <a:lnTo>
                    <a:pt x="520974" y="57088"/>
                  </a:lnTo>
                  <a:lnTo>
                    <a:pt x="526300" y="66461"/>
                  </a:lnTo>
                  <a:lnTo>
                    <a:pt x="527512" y="76219"/>
                  </a:lnTo>
                  <a:lnTo>
                    <a:pt x="522618" y="96420"/>
                  </a:lnTo>
                  <a:lnTo>
                    <a:pt x="487178" y="158966"/>
                  </a:lnTo>
                  <a:lnTo>
                    <a:pt x="440061" y="213017"/>
                  </a:lnTo>
                  <a:lnTo>
                    <a:pt x="379026" y="274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601160" y="5474722"/>
            <a:ext cx="1389949" cy="452823"/>
            <a:chOff x="5601160" y="5474722"/>
            <a:chExt cx="1389949" cy="452823"/>
          </a:xfrm>
        </p:grpSpPr>
        <p:sp>
          <p:nvSpPr>
            <p:cNvPr id="96" name="Freeform 95"/>
            <p:cNvSpPr/>
            <p:nvPr/>
          </p:nvSpPr>
          <p:spPr>
            <a:xfrm>
              <a:off x="5601160" y="5474722"/>
              <a:ext cx="209287" cy="413669"/>
            </a:xfrm>
            <a:custGeom>
              <a:avLst/>
              <a:gdLst/>
              <a:ahLst/>
              <a:cxnLst/>
              <a:rect l="0" t="0" r="0" b="0"/>
              <a:pathLst>
                <a:path w="209287" h="413669">
                  <a:moveTo>
                    <a:pt x="0" y="84324"/>
                  </a:moveTo>
                  <a:lnTo>
                    <a:pt x="5590" y="142941"/>
                  </a:lnTo>
                  <a:lnTo>
                    <a:pt x="10723" y="197115"/>
                  </a:lnTo>
                  <a:lnTo>
                    <a:pt x="18669" y="252877"/>
                  </a:lnTo>
                  <a:lnTo>
                    <a:pt x="14996" y="308951"/>
                  </a:lnTo>
                  <a:lnTo>
                    <a:pt x="11411" y="355729"/>
                  </a:lnTo>
                  <a:lnTo>
                    <a:pt x="10580" y="292704"/>
                  </a:lnTo>
                  <a:lnTo>
                    <a:pt x="3300" y="230482"/>
                  </a:lnTo>
                  <a:lnTo>
                    <a:pt x="978" y="183652"/>
                  </a:lnTo>
                  <a:lnTo>
                    <a:pt x="1460" y="133902"/>
                  </a:lnTo>
                  <a:lnTo>
                    <a:pt x="11510" y="77697"/>
                  </a:lnTo>
                  <a:lnTo>
                    <a:pt x="29376" y="22837"/>
                  </a:lnTo>
                  <a:lnTo>
                    <a:pt x="40742" y="5914"/>
                  </a:lnTo>
                  <a:lnTo>
                    <a:pt x="49388" y="1635"/>
                  </a:lnTo>
                  <a:lnTo>
                    <a:pt x="71474" y="0"/>
                  </a:lnTo>
                  <a:lnTo>
                    <a:pt x="81574" y="3542"/>
                  </a:lnTo>
                  <a:lnTo>
                    <a:pt x="99037" y="16835"/>
                  </a:lnTo>
                  <a:lnTo>
                    <a:pt x="116432" y="44050"/>
                  </a:lnTo>
                  <a:lnTo>
                    <a:pt x="128995" y="74341"/>
                  </a:lnTo>
                  <a:lnTo>
                    <a:pt x="130251" y="95095"/>
                  </a:lnTo>
                  <a:lnTo>
                    <a:pt x="121525" y="137015"/>
                  </a:lnTo>
                  <a:lnTo>
                    <a:pt x="100131" y="177920"/>
                  </a:lnTo>
                  <a:lnTo>
                    <a:pt x="87007" y="194553"/>
                  </a:lnTo>
                  <a:lnTo>
                    <a:pt x="79062" y="198754"/>
                  </a:lnTo>
                  <a:lnTo>
                    <a:pt x="60875" y="200303"/>
                  </a:lnTo>
                  <a:lnTo>
                    <a:pt x="58131" y="197908"/>
                  </a:lnTo>
                  <a:lnTo>
                    <a:pt x="59811" y="193972"/>
                  </a:lnTo>
                  <a:lnTo>
                    <a:pt x="71036" y="184529"/>
                  </a:lnTo>
                  <a:lnTo>
                    <a:pt x="87724" y="176433"/>
                  </a:lnTo>
                  <a:lnTo>
                    <a:pt x="106839" y="175174"/>
                  </a:lnTo>
                  <a:lnTo>
                    <a:pt x="127032" y="179684"/>
                  </a:lnTo>
                  <a:lnTo>
                    <a:pt x="147706" y="189488"/>
                  </a:lnTo>
                  <a:lnTo>
                    <a:pt x="173486" y="213750"/>
                  </a:lnTo>
                  <a:lnTo>
                    <a:pt x="195943" y="243165"/>
                  </a:lnTo>
                  <a:lnTo>
                    <a:pt x="204069" y="266834"/>
                  </a:lnTo>
                  <a:lnTo>
                    <a:pt x="209286" y="325747"/>
                  </a:lnTo>
                  <a:lnTo>
                    <a:pt x="204601" y="365257"/>
                  </a:lnTo>
                  <a:lnTo>
                    <a:pt x="195829" y="385048"/>
                  </a:lnTo>
                  <a:lnTo>
                    <a:pt x="190214" y="393601"/>
                  </a:lnTo>
                  <a:lnTo>
                    <a:pt x="171497" y="406224"/>
                  </a:lnTo>
                  <a:lnTo>
                    <a:pt x="159955" y="411228"/>
                  </a:lnTo>
                  <a:lnTo>
                    <a:pt x="134652" y="413668"/>
                  </a:lnTo>
                  <a:lnTo>
                    <a:pt x="85870" y="405703"/>
                  </a:lnTo>
                  <a:lnTo>
                    <a:pt x="58718" y="390638"/>
                  </a:lnTo>
                  <a:lnTo>
                    <a:pt x="10529" y="347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35658" y="5632213"/>
              <a:ext cx="144986" cy="232161"/>
            </a:xfrm>
            <a:custGeom>
              <a:avLst/>
              <a:gdLst/>
              <a:ahLst/>
              <a:cxnLst/>
              <a:rect l="0" t="0" r="0" b="0"/>
              <a:pathLst>
                <a:path w="144986" h="232161">
                  <a:moveTo>
                    <a:pt x="7658" y="95289"/>
                  </a:moveTo>
                  <a:lnTo>
                    <a:pt x="18836" y="106468"/>
                  </a:lnTo>
                  <a:lnTo>
                    <a:pt x="36802" y="111956"/>
                  </a:lnTo>
                  <a:lnTo>
                    <a:pt x="86464" y="115479"/>
                  </a:lnTo>
                  <a:lnTo>
                    <a:pt x="107414" y="109722"/>
                  </a:lnTo>
                  <a:lnTo>
                    <a:pt x="139927" y="86962"/>
                  </a:lnTo>
                  <a:lnTo>
                    <a:pt x="143800" y="78039"/>
                  </a:lnTo>
                  <a:lnTo>
                    <a:pt x="144985" y="55647"/>
                  </a:lnTo>
                  <a:lnTo>
                    <a:pt x="138492" y="36336"/>
                  </a:lnTo>
                  <a:lnTo>
                    <a:pt x="126638" y="19955"/>
                  </a:lnTo>
                  <a:lnTo>
                    <a:pt x="109671" y="4875"/>
                  </a:lnTo>
                  <a:lnTo>
                    <a:pt x="100233" y="1088"/>
                  </a:lnTo>
                  <a:lnTo>
                    <a:pt x="80388" y="0"/>
                  </a:lnTo>
                  <a:lnTo>
                    <a:pt x="49485" y="11553"/>
                  </a:lnTo>
                  <a:lnTo>
                    <a:pt x="23690" y="29794"/>
                  </a:lnTo>
                  <a:lnTo>
                    <a:pt x="6819" y="55606"/>
                  </a:lnTo>
                  <a:lnTo>
                    <a:pt x="0" y="96659"/>
                  </a:lnTo>
                  <a:lnTo>
                    <a:pt x="6102" y="146123"/>
                  </a:lnTo>
                  <a:lnTo>
                    <a:pt x="21691" y="189689"/>
                  </a:lnTo>
                  <a:lnTo>
                    <a:pt x="27542" y="200336"/>
                  </a:lnTo>
                  <a:lnTo>
                    <a:pt x="43402" y="215286"/>
                  </a:lnTo>
                  <a:lnTo>
                    <a:pt x="63318" y="224660"/>
                  </a:lnTo>
                  <a:lnTo>
                    <a:pt x="123471" y="232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90715" y="5661326"/>
              <a:ext cx="200042" cy="234633"/>
            </a:xfrm>
            <a:custGeom>
              <a:avLst/>
              <a:gdLst/>
              <a:ahLst/>
              <a:cxnLst/>
              <a:rect l="0" t="0" r="0" b="0"/>
              <a:pathLst>
                <a:path w="200042" h="234633">
                  <a:moveTo>
                    <a:pt x="0" y="108290"/>
                  </a:moveTo>
                  <a:lnTo>
                    <a:pt x="58616" y="108290"/>
                  </a:lnTo>
                  <a:lnTo>
                    <a:pt x="111621" y="99885"/>
                  </a:lnTo>
                  <a:lnTo>
                    <a:pt x="144987" y="89162"/>
                  </a:lnTo>
                  <a:lnTo>
                    <a:pt x="162314" y="77952"/>
                  </a:lnTo>
                  <a:lnTo>
                    <a:pt x="167871" y="69347"/>
                  </a:lnTo>
                  <a:lnTo>
                    <a:pt x="174045" y="47309"/>
                  </a:lnTo>
                  <a:lnTo>
                    <a:pt x="173352" y="37220"/>
                  </a:lnTo>
                  <a:lnTo>
                    <a:pt x="166342" y="19772"/>
                  </a:lnTo>
                  <a:lnTo>
                    <a:pt x="152309" y="7337"/>
                  </a:lnTo>
                  <a:lnTo>
                    <a:pt x="143653" y="2384"/>
                  </a:lnTo>
                  <a:lnTo>
                    <a:pt x="121557" y="0"/>
                  </a:lnTo>
                  <a:lnTo>
                    <a:pt x="74834" y="8001"/>
                  </a:lnTo>
                  <a:lnTo>
                    <a:pt x="48039" y="23073"/>
                  </a:lnTo>
                  <a:lnTo>
                    <a:pt x="25282" y="42356"/>
                  </a:lnTo>
                  <a:lnTo>
                    <a:pt x="17086" y="62219"/>
                  </a:lnTo>
                  <a:lnTo>
                    <a:pt x="14613" y="86644"/>
                  </a:lnTo>
                  <a:lnTo>
                    <a:pt x="17413" y="113098"/>
                  </a:lnTo>
                  <a:lnTo>
                    <a:pt x="25677" y="134214"/>
                  </a:lnTo>
                  <a:lnTo>
                    <a:pt x="50046" y="172422"/>
                  </a:lnTo>
                  <a:lnTo>
                    <a:pt x="69816" y="186706"/>
                  </a:lnTo>
                  <a:lnTo>
                    <a:pt x="127001" y="216536"/>
                  </a:lnTo>
                  <a:lnTo>
                    <a:pt x="173568" y="230711"/>
                  </a:lnTo>
                  <a:lnTo>
                    <a:pt x="200041" y="234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13499" y="5660206"/>
              <a:ext cx="176310" cy="225225"/>
            </a:xfrm>
            <a:custGeom>
              <a:avLst/>
              <a:gdLst/>
              <a:ahLst/>
              <a:cxnLst/>
              <a:rect l="0" t="0" r="0" b="0"/>
              <a:pathLst>
                <a:path w="176310" h="225225">
                  <a:moveTo>
                    <a:pt x="124656" y="14654"/>
                  </a:moveTo>
                  <a:lnTo>
                    <a:pt x="80693" y="0"/>
                  </a:lnTo>
                  <a:lnTo>
                    <a:pt x="44820" y="1083"/>
                  </a:lnTo>
                  <a:lnTo>
                    <a:pt x="10144" y="14403"/>
                  </a:lnTo>
                  <a:lnTo>
                    <a:pt x="3861" y="22675"/>
                  </a:lnTo>
                  <a:lnTo>
                    <a:pt x="0" y="44345"/>
                  </a:lnTo>
                  <a:lnTo>
                    <a:pt x="2947" y="53165"/>
                  </a:lnTo>
                  <a:lnTo>
                    <a:pt x="15581" y="66085"/>
                  </a:lnTo>
                  <a:lnTo>
                    <a:pt x="72605" y="91448"/>
                  </a:lnTo>
                  <a:lnTo>
                    <a:pt x="129947" y="112475"/>
                  </a:lnTo>
                  <a:lnTo>
                    <a:pt x="167815" y="132503"/>
                  </a:lnTo>
                  <a:lnTo>
                    <a:pt x="173316" y="138843"/>
                  </a:lnTo>
                  <a:lnTo>
                    <a:pt x="175813" y="146580"/>
                  </a:lnTo>
                  <a:lnTo>
                    <a:pt x="176309" y="155247"/>
                  </a:lnTo>
                  <a:lnTo>
                    <a:pt x="173129" y="162195"/>
                  </a:lnTo>
                  <a:lnTo>
                    <a:pt x="133249" y="191303"/>
                  </a:lnTo>
                  <a:lnTo>
                    <a:pt x="71844" y="217692"/>
                  </a:lnTo>
                  <a:lnTo>
                    <a:pt x="29900" y="225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475026" y="5581566"/>
              <a:ext cx="516083" cy="345979"/>
            </a:xfrm>
            <a:custGeom>
              <a:avLst/>
              <a:gdLst/>
              <a:ahLst/>
              <a:cxnLst/>
              <a:rect l="0" t="0" r="0" b="0"/>
              <a:pathLst>
                <a:path w="516083" h="345979">
                  <a:moveTo>
                    <a:pt x="0" y="82765"/>
                  </a:moveTo>
                  <a:lnTo>
                    <a:pt x="55045" y="99554"/>
                  </a:lnTo>
                  <a:lnTo>
                    <a:pt x="106453" y="102980"/>
                  </a:lnTo>
                  <a:lnTo>
                    <a:pt x="167256" y="103656"/>
                  </a:lnTo>
                  <a:lnTo>
                    <a:pt x="228357" y="103790"/>
                  </a:lnTo>
                  <a:lnTo>
                    <a:pt x="277192" y="103813"/>
                  </a:lnTo>
                  <a:lnTo>
                    <a:pt x="333087" y="106940"/>
                  </a:lnTo>
                  <a:lnTo>
                    <a:pt x="383859" y="112887"/>
                  </a:lnTo>
                  <a:lnTo>
                    <a:pt x="438948" y="114062"/>
                  </a:lnTo>
                  <a:lnTo>
                    <a:pt x="466879" y="114223"/>
                  </a:lnTo>
                  <a:lnTo>
                    <a:pt x="473859" y="110756"/>
                  </a:lnTo>
                  <a:lnTo>
                    <a:pt x="476173" y="104935"/>
                  </a:lnTo>
                  <a:lnTo>
                    <a:pt x="475376" y="97545"/>
                  </a:lnTo>
                  <a:lnTo>
                    <a:pt x="465131" y="83095"/>
                  </a:lnTo>
                  <a:lnTo>
                    <a:pt x="405165" y="24587"/>
                  </a:lnTo>
                  <a:lnTo>
                    <a:pt x="380506" y="0"/>
                  </a:lnTo>
                  <a:lnTo>
                    <a:pt x="443450" y="62962"/>
                  </a:lnTo>
                  <a:lnTo>
                    <a:pt x="463811" y="80983"/>
                  </a:lnTo>
                  <a:lnTo>
                    <a:pt x="502358" y="108323"/>
                  </a:lnTo>
                  <a:lnTo>
                    <a:pt x="510380" y="117351"/>
                  </a:lnTo>
                  <a:lnTo>
                    <a:pt x="514558" y="128049"/>
                  </a:lnTo>
                  <a:lnTo>
                    <a:pt x="516082" y="152415"/>
                  </a:lnTo>
                  <a:lnTo>
                    <a:pt x="510362" y="186850"/>
                  </a:lnTo>
                  <a:lnTo>
                    <a:pt x="490079" y="219280"/>
                  </a:lnTo>
                  <a:lnTo>
                    <a:pt x="428096" y="276526"/>
                  </a:lnTo>
                  <a:lnTo>
                    <a:pt x="370523" y="326247"/>
                  </a:lnTo>
                  <a:lnTo>
                    <a:pt x="347440" y="345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445804" y="231626"/>
            <a:ext cx="1186861" cy="572194"/>
            <a:chOff x="3445804" y="231626"/>
            <a:chExt cx="1186861" cy="572194"/>
          </a:xfrm>
        </p:grpSpPr>
        <p:sp>
          <p:nvSpPr>
            <p:cNvPr id="102" name="Freeform 101"/>
            <p:cNvSpPr/>
            <p:nvPr/>
          </p:nvSpPr>
          <p:spPr>
            <a:xfrm>
              <a:off x="3445804" y="383281"/>
              <a:ext cx="228642" cy="420539"/>
            </a:xfrm>
            <a:custGeom>
              <a:avLst/>
              <a:gdLst/>
              <a:ahLst/>
              <a:cxnLst/>
              <a:rect l="0" t="0" r="0" b="0"/>
              <a:pathLst>
                <a:path w="228642" h="420539">
                  <a:moveTo>
                    <a:pt x="218113" y="90501"/>
                  </a:moveTo>
                  <a:lnTo>
                    <a:pt x="163026" y="31938"/>
                  </a:lnTo>
                  <a:lnTo>
                    <a:pt x="133160" y="10108"/>
                  </a:lnTo>
                  <a:lnTo>
                    <a:pt x="109386" y="2128"/>
                  </a:lnTo>
                  <a:lnTo>
                    <a:pt x="96496" y="0"/>
                  </a:lnTo>
                  <a:lnTo>
                    <a:pt x="75933" y="3875"/>
                  </a:lnTo>
                  <a:lnTo>
                    <a:pt x="51203" y="19210"/>
                  </a:lnTo>
                  <a:lnTo>
                    <a:pt x="36306" y="34250"/>
                  </a:lnTo>
                  <a:lnTo>
                    <a:pt x="15935" y="70194"/>
                  </a:lnTo>
                  <a:lnTo>
                    <a:pt x="3140" y="117369"/>
                  </a:lnTo>
                  <a:lnTo>
                    <a:pt x="0" y="168392"/>
                  </a:lnTo>
                  <a:lnTo>
                    <a:pt x="5958" y="220554"/>
                  </a:lnTo>
                  <a:lnTo>
                    <a:pt x="16302" y="271885"/>
                  </a:lnTo>
                  <a:lnTo>
                    <a:pt x="40165" y="331744"/>
                  </a:lnTo>
                  <a:lnTo>
                    <a:pt x="67409" y="383039"/>
                  </a:lnTo>
                  <a:lnTo>
                    <a:pt x="84453" y="399112"/>
                  </a:lnTo>
                  <a:lnTo>
                    <a:pt x="123990" y="418963"/>
                  </a:lnTo>
                  <a:lnTo>
                    <a:pt x="147815" y="420538"/>
                  </a:lnTo>
                  <a:lnTo>
                    <a:pt x="171661" y="416168"/>
                  </a:lnTo>
                  <a:lnTo>
                    <a:pt x="198240" y="400555"/>
                  </a:lnTo>
                  <a:lnTo>
                    <a:pt x="218594" y="382280"/>
                  </a:lnTo>
                  <a:lnTo>
                    <a:pt x="228641" y="3642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79730" y="231626"/>
              <a:ext cx="21058" cy="558012"/>
            </a:xfrm>
            <a:custGeom>
              <a:avLst/>
              <a:gdLst/>
              <a:ahLst/>
              <a:cxnLst/>
              <a:rect l="0" t="0" r="0" b="0"/>
              <a:pathLst>
                <a:path w="21058" h="558012">
                  <a:moveTo>
                    <a:pt x="0" y="0"/>
                  </a:moveTo>
                  <a:lnTo>
                    <a:pt x="1170" y="50433"/>
                  </a:lnTo>
                  <a:lnTo>
                    <a:pt x="7236" y="108920"/>
                  </a:lnTo>
                  <a:lnTo>
                    <a:pt x="9065" y="154084"/>
                  </a:lnTo>
                  <a:lnTo>
                    <a:pt x="9878" y="201453"/>
                  </a:lnTo>
                  <a:lnTo>
                    <a:pt x="13456" y="261681"/>
                  </a:lnTo>
                  <a:lnTo>
                    <a:pt x="19556" y="319062"/>
                  </a:lnTo>
                  <a:lnTo>
                    <a:pt x="20761" y="378967"/>
                  </a:lnTo>
                  <a:lnTo>
                    <a:pt x="20969" y="440490"/>
                  </a:lnTo>
                  <a:lnTo>
                    <a:pt x="21031" y="495634"/>
                  </a:lnTo>
                  <a:lnTo>
                    <a:pt x="21057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95931" y="535345"/>
              <a:ext cx="231241" cy="264821"/>
            </a:xfrm>
            <a:custGeom>
              <a:avLst/>
              <a:gdLst/>
              <a:ahLst/>
              <a:cxnLst/>
              <a:rect l="0" t="0" r="0" b="0"/>
              <a:pathLst>
                <a:path w="231241" h="264821">
                  <a:moveTo>
                    <a:pt x="136483" y="149007"/>
                  </a:moveTo>
                  <a:lnTo>
                    <a:pt x="133364" y="94862"/>
                  </a:lnTo>
                  <a:lnTo>
                    <a:pt x="121911" y="56925"/>
                  </a:lnTo>
                  <a:lnTo>
                    <a:pt x="97080" y="18254"/>
                  </a:lnTo>
                  <a:lnTo>
                    <a:pt x="77247" y="5887"/>
                  </a:lnTo>
                  <a:lnTo>
                    <a:pt x="65407" y="951"/>
                  </a:lnTo>
                  <a:lnTo>
                    <a:pt x="55173" y="0"/>
                  </a:lnTo>
                  <a:lnTo>
                    <a:pt x="37564" y="5183"/>
                  </a:lnTo>
                  <a:lnTo>
                    <a:pt x="14497" y="26844"/>
                  </a:lnTo>
                  <a:lnTo>
                    <a:pt x="6228" y="48699"/>
                  </a:lnTo>
                  <a:lnTo>
                    <a:pt x="919" y="106446"/>
                  </a:lnTo>
                  <a:lnTo>
                    <a:pt x="0" y="156933"/>
                  </a:lnTo>
                  <a:lnTo>
                    <a:pt x="6024" y="185285"/>
                  </a:lnTo>
                  <a:lnTo>
                    <a:pt x="29486" y="241825"/>
                  </a:lnTo>
                  <a:lnTo>
                    <a:pt x="45645" y="258890"/>
                  </a:lnTo>
                  <a:lnTo>
                    <a:pt x="54868" y="260867"/>
                  </a:lnTo>
                  <a:lnTo>
                    <a:pt x="64526" y="258675"/>
                  </a:lnTo>
                  <a:lnTo>
                    <a:pt x="74473" y="253704"/>
                  </a:lnTo>
                  <a:lnTo>
                    <a:pt x="88646" y="238823"/>
                  </a:lnTo>
                  <a:lnTo>
                    <a:pt x="103202" y="207595"/>
                  </a:lnTo>
                  <a:lnTo>
                    <a:pt x="111804" y="165586"/>
                  </a:lnTo>
                  <a:lnTo>
                    <a:pt x="113012" y="149531"/>
                  </a:lnTo>
                  <a:lnTo>
                    <a:pt x="116156" y="142337"/>
                  </a:lnTo>
                  <a:lnTo>
                    <a:pt x="120592" y="141051"/>
                  </a:lnTo>
                  <a:lnTo>
                    <a:pt x="125889" y="143703"/>
                  </a:lnTo>
                  <a:lnTo>
                    <a:pt x="134894" y="156008"/>
                  </a:lnTo>
                  <a:lnTo>
                    <a:pt x="168853" y="209673"/>
                  </a:lnTo>
                  <a:lnTo>
                    <a:pt x="210252" y="250952"/>
                  </a:lnTo>
                  <a:lnTo>
                    <a:pt x="231240" y="264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77093" y="531364"/>
              <a:ext cx="204487" cy="265732"/>
            </a:xfrm>
            <a:custGeom>
              <a:avLst/>
              <a:gdLst/>
              <a:ahLst/>
              <a:cxnLst/>
              <a:rect l="0" t="0" r="0" b="0"/>
              <a:pathLst>
                <a:path w="204487" h="265732">
                  <a:moveTo>
                    <a:pt x="108005" y="5589"/>
                  </a:moveTo>
                  <a:lnTo>
                    <a:pt x="91238" y="0"/>
                  </a:lnTo>
                  <a:lnTo>
                    <a:pt x="73647" y="375"/>
                  </a:lnTo>
                  <a:lnTo>
                    <a:pt x="54130" y="5611"/>
                  </a:lnTo>
                  <a:lnTo>
                    <a:pt x="33758" y="15737"/>
                  </a:lnTo>
                  <a:lnTo>
                    <a:pt x="19244" y="31156"/>
                  </a:lnTo>
                  <a:lnTo>
                    <a:pt x="395" y="69651"/>
                  </a:lnTo>
                  <a:lnTo>
                    <a:pt x="0" y="78713"/>
                  </a:lnTo>
                  <a:lnTo>
                    <a:pt x="5801" y="95020"/>
                  </a:lnTo>
                  <a:lnTo>
                    <a:pt x="19297" y="106947"/>
                  </a:lnTo>
                  <a:lnTo>
                    <a:pt x="27810" y="111766"/>
                  </a:lnTo>
                  <a:lnTo>
                    <a:pt x="90498" y="126372"/>
                  </a:lnTo>
                  <a:lnTo>
                    <a:pt x="150431" y="160833"/>
                  </a:lnTo>
                  <a:lnTo>
                    <a:pt x="170145" y="171682"/>
                  </a:lnTo>
                  <a:lnTo>
                    <a:pt x="193227" y="197521"/>
                  </a:lnTo>
                  <a:lnTo>
                    <a:pt x="203593" y="217234"/>
                  </a:lnTo>
                  <a:lnTo>
                    <a:pt x="204486" y="226234"/>
                  </a:lnTo>
                  <a:lnTo>
                    <a:pt x="199239" y="242474"/>
                  </a:lnTo>
                  <a:lnTo>
                    <a:pt x="185988" y="254371"/>
                  </a:lnTo>
                  <a:lnTo>
                    <a:pt x="167230" y="262388"/>
                  </a:lnTo>
                  <a:lnTo>
                    <a:pt x="131533" y="265731"/>
                  </a:lnTo>
                  <a:lnTo>
                    <a:pt x="109103" y="262367"/>
                  </a:lnTo>
                  <a:lnTo>
                    <a:pt x="90556" y="253854"/>
                  </a:lnTo>
                  <a:lnTo>
                    <a:pt x="65891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31565" y="537820"/>
              <a:ext cx="201100" cy="255893"/>
            </a:xfrm>
            <a:custGeom>
              <a:avLst/>
              <a:gdLst/>
              <a:ahLst/>
              <a:cxnLst/>
              <a:rect l="0" t="0" r="0" b="0"/>
              <a:pathLst>
                <a:path w="201100" h="255893">
                  <a:moveTo>
                    <a:pt x="158860" y="20190"/>
                  </a:moveTo>
                  <a:lnTo>
                    <a:pt x="147681" y="9011"/>
                  </a:lnTo>
                  <a:lnTo>
                    <a:pt x="129715" y="3523"/>
                  </a:lnTo>
                  <a:lnTo>
                    <a:pt x="80053" y="0"/>
                  </a:lnTo>
                  <a:lnTo>
                    <a:pt x="59104" y="5757"/>
                  </a:lnTo>
                  <a:lnTo>
                    <a:pt x="13142" y="29034"/>
                  </a:lnTo>
                  <a:lnTo>
                    <a:pt x="1290" y="45178"/>
                  </a:lnTo>
                  <a:lnTo>
                    <a:pt x="0" y="54396"/>
                  </a:lnTo>
                  <a:lnTo>
                    <a:pt x="4807" y="73997"/>
                  </a:lnTo>
                  <a:lnTo>
                    <a:pt x="11704" y="81798"/>
                  </a:lnTo>
                  <a:lnTo>
                    <a:pt x="53276" y="102723"/>
                  </a:lnTo>
                  <a:lnTo>
                    <a:pt x="88191" y="111325"/>
                  </a:lnTo>
                  <a:lnTo>
                    <a:pt x="136322" y="119820"/>
                  </a:lnTo>
                  <a:lnTo>
                    <a:pt x="168949" y="134978"/>
                  </a:lnTo>
                  <a:lnTo>
                    <a:pt x="195254" y="159876"/>
                  </a:lnTo>
                  <a:lnTo>
                    <a:pt x="199500" y="170636"/>
                  </a:lnTo>
                  <a:lnTo>
                    <a:pt x="201099" y="195069"/>
                  </a:lnTo>
                  <a:lnTo>
                    <a:pt x="194790" y="215287"/>
                  </a:lnTo>
                  <a:lnTo>
                    <a:pt x="189832" y="223954"/>
                  </a:lnTo>
                  <a:lnTo>
                    <a:pt x="174965" y="236704"/>
                  </a:lnTo>
                  <a:lnTo>
                    <a:pt x="140625" y="250458"/>
                  </a:lnTo>
                  <a:lnTo>
                    <a:pt x="109811" y="255892"/>
                  </a:lnTo>
                  <a:lnTo>
                    <a:pt x="60749" y="253544"/>
                  </a:lnTo>
                  <a:lnTo>
                    <a:pt x="932" y="251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3647930" y="1469646"/>
            <a:ext cx="234899" cy="547905"/>
          </a:xfrm>
          <a:custGeom>
            <a:avLst/>
            <a:gdLst/>
            <a:ahLst/>
            <a:cxnLst/>
            <a:rect l="0" t="0" r="0" b="0"/>
            <a:pathLst>
              <a:path w="234899" h="547905">
                <a:moveTo>
                  <a:pt x="5590" y="0"/>
                </a:moveTo>
                <a:lnTo>
                  <a:pt x="0" y="16768"/>
                </a:lnTo>
                <a:lnTo>
                  <a:pt x="3272" y="70686"/>
                </a:lnTo>
                <a:lnTo>
                  <a:pt x="6073" y="120510"/>
                </a:lnTo>
                <a:lnTo>
                  <a:pt x="12622" y="173487"/>
                </a:lnTo>
                <a:lnTo>
                  <a:pt x="15082" y="233118"/>
                </a:lnTo>
                <a:lnTo>
                  <a:pt x="15811" y="295240"/>
                </a:lnTo>
                <a:lnTo>
                  <a:pt x="16027" y="358100"/>
                </a:lnTo>
                <a:lnTo>
                  <a:pt x="16091" y="420009"/>
                </a:lnTo>
                <a:lnTo>
                  <a:pt x="16110" y="474747"/>
                </a:lnTo>
                <a:lnTo>
                  <a:pt x="12997" y="532638"/>
                </a:lnTo>
                <a:lnTo>
                  <a:pt x="10528" y="544605"/>
                </a:lnTo>
                <a:lnTo>
                  <a:pt x="8882" y="547904"/>
                </a:lnTo>
                <a:lnTo>
                  <a:pt x="7784" y="545424"/>
                </a:lnTo>
                <a:lnTo>
                  <a:pt x="7049" y="495305"/>
                </a:lnTo>
                <a:lnTo>
                  <a:pt x="17100" y="441596"/>
                </a:lnTo>
                <a:lnTo>
                  <a:pt x="34965" y="381503"/>
                </a:lnTo>
                <a:lnTo>
                  <a:pt x="53808" y="356234"/>
                </a:lnTo>
                <a:lnTo>
                  <a:pt x="82267" y="335098"/>
                </a:lnTo>
                <a:lnTo>
                  <a:pt x="106739" y="325188"/>
                </a:lnTo>
                <a:lnTo>
                  <a:pt x="130094" y="323122"/>
                </a:lnTo>
                <a:lnTo>
                  <a:pt x="173683" y="331328"/>
                </a:lnTo>
                <a:lnTo>
                  <a:pt x="199934" y="346436"/>
                </a:lnTo>
                <a:lnTo>
                  <a:pt x="212068" y="362202"/>
                </a:lnTo>
                <a:lnTo>
                  <a:pt x="229389" y="400919"/>
                </a:lnTo>
                <a:lnTo>
                  <a:pt x="234898" y="437506"/>
                </a:lnTo>
                <a:lnTo>
                  <a:pt x="230940" y="472393"/>
                </a:lnTo>
                <a:lnTo>
                  <a:pt x="216769" y="504956"/>
                </a:lnTo>
                <a:lnTo>
                  <a:pt x="192164" y="531242"/>
                </a:lnTo>
                <a:lnTo>
                  <a:pt x="166500" y="540264"/>
                </a:lnTo>
                <a:lnTo>
                  <a:pt x="107954" y="546056"/>
                </a:lnTo>
                <a:lnTo>
                  <a:pt x="60905" y="538795"/>
                </a:lnTo>
                <a:lnTo>
                  <a:pt x="26647" y="5264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3907046" y="1785501"/>
            <a:ext cx="125500" cy="220222"/>
          </a:xfrm>
          <a:custGeom>
            <a:avLst/>
            <a:gdLst/>
            <a:ahLst/>
            <a:cxnLst/>
            <a:rect l="0" t="0" r="0" b="0"/>
            <a:pathLst>
              <a:path w="125500" h="220222">
                <a:moveTo>
                  <a:pt x="20215" y="0"/>
                </a:moveTo>
                <a:lnTo>
                  <a:pt x="3426" y="62280"/>
                </a:lnTo>
                <a:lnTo>
                  <a:pt x="0" y="116331"/>
                </a:lnTo>
                <a:lnTo>
                  <a:pt x="4913" y="177657"/>
                </a:lnTo>
                <a:lnTo>
                  <a:pt x="13804" y="202181"/>
                </a:lnTo>
                <a:lnTo>
                  <a:pt x="19450" y="211997"/>
                </a:lnTo>
                <a:lnTo>
                  <a:pt x="26724" y="217370"/>
                </a:lnTo>
                <a:lnTo>
                  <a:pt x="35083" y="219783"/>
                </a:lnTo>
                <a:lnTo>
                  <a:pt x="44165" y="220221"/>
                </a:lnTo>
                <a:lnTo>
                  <a:pt x="63614" y="214470"/>
                </a:lnTo>
                <a:lnTo>
                  <a:pt x="91175" y="198077"/>
                </a:lnTo>
                <a:lnTo>
                  <a:pt x="105565" y="183961"/>
                </a:lnTo>
                <a:lnTo>
                  <a:pt x="115860" y="165988"/>
                </a:lnTo>
                <a:lnTo>
                  <a:pt x="123595" y="110213"/>
                </a:lnTo>
                <a:lnTo>
                  <a:pt x="125123" y="62281"/>
                </a:lnTo>
                <a:lnTo>
                  <a:pt x="125499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4085188" y="1785400"/>
            <a:ext cx="204534" cy="230382"/>
          </a:xfrm>
          <a:custGeom>
            <a:avLst/>
            <a:gdLst/>
            <a:ahLst/>
            <a:cxnLst/>
            <a:rect l="0" t="0" r="0" b="0"/>
            <a:pathLst>
              <a:path w="204534" h="230382">
                <a:moveTo>
                  <a:pt x="0" y="42215"/>
                </a:moveTo>
                <a:lnTo>
                  <a:pt x="3120" y="96360"/>
                </a:lnTo>
                <a:lnTo>
                  <a:pt x="14655" y="151306"/>
                </a:lnTo>
                <a:lnTo>
                  <a:pt x="28547" y="212905"/>
                </a:lnTo>
                <a:lnTo>
                  <a:pt x="29065" y="230381"/>
                </a:lnTo>
                <a:lnTo>
                  <a:pt x="27566" y="228491"/>
                </a:lnTo>
                <a:lnTo>
                  <a:pt x="23950" y="213912"/>
                </a:lnTo>
                <a:lnTo>
                  <a:pt x="21629" y="163305"/>
                </a:lnTo>
                <a:lnTo>
                  <a:pt x="21170" y="102919"/>
                </a:lnTo>
                <a:lnTo>
                  <a:pt x="32525" y="43277"/>
                </a:lnTo>
                <a:lnTo>
                  <a:pt x="35721" y="32394"/>
                </a:lnTo>
                <a:lnTo>
                  <a:pt x="48632" y="14064"/>
                </a:lnTo>
                <a:lnTo>
                  <a:pt x="56988" y="5900"/>
                </a:lnTo>
                <a:lnTo>
                  <a:pt x="67237" y="1627"/>
                </a:lnTo>
                <a:lnTo>
                  <a:pt x="91105" y="0"/>
                </a:lnTo>
                <a:lnTo>
                  <a:pt x="130849" y="11249"/>
                </a:lnTo>
                <a:lnTo>
                  <a:pt x="152132" y="26113"/>
                </a:lnTo>
                <a:lnTo>
                  <a:pt x="168220" y="44417"/>
                </a:lnTo>
                <a:lnTo>
                  <a:pt x="188081" y="87884"/>
                </a:lnTo>
                <a:lnTo>
                  <a:pt x="204533" y="146582"/>
                </a:lnTo>
                <a:lnTo>
                  <a:pt x="200042" y="2001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4382965" y="1795207"/>
            <a:ext cx="154949" cy="215589"/>
          </a:xfrm>
          <a:custGeom>
            <a:avLst/>
            <a:gdLst/>
            <a:ahLst/>
            <a:cxnLst/>
            <a:rect l="0" t="0" r="0" b="0"/>
            <a:pathLst>
              <a:path w="154949" h="215589">
                <a:moveTo>
                  <a:pt x="91777" y="21880"/>
                </a:moveTo>
                <a:lnTo>
                  <a:pt x="86188" y="5112"/>
                </a:lnTo>
                <a:lnTo>
                  <a:pt x="81032" y="1343"/>
                </a:lnTo>
                <a:lnTo>
                  <a:pt x="74085" y="0"/>
                </a:lnTo>
                <a:lnTo>
                  <a:pt x="65945" y="274"/>
                </a:lnTo>
                <a:lnTo>
                  <a:pt x="58178" y="3966"/>
                </a:lnTo>
                <a:lnTo>
                  <a:pt x="36069" y="25931"/>
                </a:lnTo>
                <a:lnTo>
                  <a:pt x="10757" y="64794"/>
                </a:lnTo>
                <a:lnTo>
                  <a:pt x="3126" y="86576"/>
                </a:lnTo>
                <a:lnTo>
                  <a:pt x="0" y="126317"/>
                </a:lnTo>
                <a:lnTo>
                  <a:pt x="7132" y="172277"/>
                </a:lnTo>
                <a:lnTo>
                  <a:pt x="17503" y="197517"/>
                </a:lnTo>
                <a:lnTo>
                  <a:pt x="25883" y="205652"/>
                </a:lnTo>
                <a:lnTo>
                  <a:pt x="47673" y="214690"/>
                </a:lnTo>
                <a:lnTo>
                  <a:pt x="69836" y="215588"/>
                </a:lnTo>
                <a:lnTo>
                  <a:pt x="112660" y="206632"/>
                </a:lnTo>
                <a:lnTo>
                  <a:pt x="154948" y="17980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4590556" y="1501232"/>
            <a:ext cx="210571" cy="536954"/>
          </a:xfrm>
          <a:custGeom>
            <a:avLst/>
            <a:gdLst/>
            <a:ahLst/>
            <a:cxnLst/>
            <a:rect l="0" t="0" r="0" b="0"/>
            <a:pathLst>
              <a:path w="210571" h="536954">
                <a:moveTo>
                  <a:pt x="0" y="0"/>
                </a:moveTo>
                <a:lnTo>
                  <a:pt x="0" y="58617"/>
                </a:lnTo>
                <a:lnTo>
                  <a:pt x="7235" y="107895"/>
                </a:lnTo>
                <a:lnTo>
                  <a:pt x="10722" y="159480"/>
                </a:lnTo>
                <a:lnTo>
                  <a:pt x="17475" y="207780"/>
                </a:lnTo>
                <a:lnTo>
                  <a:pt x="21165" y="263166"/>
                </a:lnTo>
                <a:lnTo>
                  <a:pt x="27978" y="312591"/>
                </a:lnTo>
                <a:lnTo>
                  <a:pt x="31687" y="367140"/>
                </a:lnTo>
                <a:lnTo>
                  <a:pt x="39708" y="425031"/>
                </a:lnTo>
                <a:lnTo>
                  <a:pt x="41639" y="486509"/>
                </a:lnTo>
                <a:lnTo>
                  <a:pt x="36384" y="523956"/>
                </a:lnTo>
                <a:lnTo>
                  <a:pt x="34784" y="527119"/>
                </a:lnTo>
                <a:lnTo>
                  <a:pt x="33718" y="524548"/>
                </a:lnTo>
                <a:lnTo>
                  <a:pt x="31866" y="467036"/>
                </a:lnTo>
                <a:lnTo>
                  <a:pt x="34760" y="413785"/>
                </a:lnTo>
                <a:lnTo>
                  <a:pt x="46250" y="369124"/>
                </a:lnTo>
                <a:lnTo>
                  <a:pt x="61927" y="342687"/>
                </a:lnTo>
                <a:lnTo>
                  <a:pt x="86979" y="320035"/>
                </a:lnTo>
                <a:lnTo>
                  <a:pt x="96590" y="317472"/>
                </a:lnTo>
                <a:lnTo>
                  <a:pt x="116628" y="320863"/>
                </a:lnTo>
                <a:lnTo>
                  <a:pt x="142051" y="335926"/>
                </a:lnTo>
                <a:lnTo>
                  <a:pt x="164402" y="360796"/>
                </a:lnTo>
                <a:lnTo>
                  <a:pt x="192358" y="421388"/>
                </a:lnTo>
                <a:lnTo>
                  <a:pt x="207363" y="476934"/>
                </a:lnTo>
                <a:lnTo>
                  <a:pt x="210570" y="5369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3453610" y="2605515"/>
            <a:ext cx="1042322" cy="598834"/>
            <a:chOff x="3453610" y="2605515"/>
            <a:chExt cx="1042322" cy="598834"/>
          </a:xfrm>
        </p:grpSpPr>
        <p:sp>
          <p:nvSpPr>
            <p:cNvPr id="113" name="Freeform 112"/>
            <p:cNvSpPr/>
            <p:nvPr/>
          </p:nvSpPr>
          <p:spPr>
            <a:xfrm>
              <a:off x="3533542" y="2605515"/>
              <a:ext cx="193810" cy="546191"/>
            </a:xfrm>
            <a:custGeom>
              <a:avLst/>
              <a:gdLst/>
              <a:ahLst/>
              <a:cxnLst/>
              <a:rect l="0" t="0" r="0" b="0"/>
              <a:pathLst>
                <a:path w="193810" h="546191">
                  <a:moveTo>
                    <a:pt x="67467" y="546190"/>
                  </a:moveTo>
                  <a:lnTo>
                    <a:pt x="56289" y="535012"/>
                  </a:lnTo>
                  <a:lnTo>
                    <a:pt x="50801" y="517046"/>
                  </a:lnTo>
                  <a:lnTo>
                    <a:pt x="47277" y="467384"/>
                  </a:lnTo>
                  <a:lnTo>
                    <a:pt x="38176" y="405278"/>
                  </a:lnTo>
                  <a:lnTo>
                    <a:pt x="25113" y="343617"/>
                  </a:lnTo>
                  <a:lnTo>
                    <a:pt x="14753" y="292756"/>
                  </a:lnTo>
                  <a:lnTo>
                    <a:pt x="4275" y="240642"/>
                  </a:lnTo>
                  <a:lnTo>
                    <a:pt x="0" y="191275"/>
                  </a:lnTo>
                  <a:lnTo>
                    <a:pt x="3447" y="132673"/>
                  </a:lnTo>
                  <a:lnTo>
                    <a:pt x="15637" y="73412"/>
                  </a:lnTo>
                  <a:lnTo>
                    <a:pt x="23374" y="52967"/>
                  </a:lnTo>
                  <a:lnTo>
                    <a:pt x="42054" y="28303"/>
                  </a:lnTo>
                  <a:lnTo>
                    <a:pt x="59682" y="13422"/>
                  </a:lnTo>
                  <a:lnTo>
                    <a:pt x="82334" y="5248"/>
                  </a:lnTo>
                  <a:lnTo>
                    <a:pt x="135004" y="0"/>
                  </a:lnTo>
                  <a:lnTo>
                    <a:pt x="193809" y="9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53610" y="2888493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7224" y="17958"/>
                  </a:lnTo>
                  <a:lnTo>
                    <a:pt x="104007" y="38640"/>
                  </a:lnTo>
                  <a:lnTo>
                    <a:pt x="51697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01050" y="2625280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22521" y="58617"/>
                  </a:lnTo>
                  <a:lnTo>
                    <a:pt x="8045" y="118857"/>
                  </a:lnTo>
                  <a:lnTo>
                    <a:pt x="9691" y="179456"/>
                  </a:lnTo>
                  <a:lnTo>
                    <a:pt x="10280" y="242295"/>
                  </a:lnTo>
                  <a:lnTo>
                    <a:pt x="10456" y="299129"/>
                  </a:lnTo>
                  <a:lnTo>
                    <a:pt x="10507" y="348724"/>
                  </a:lnTo>
                  <a:lnTo>
                    <a:pt x="10522" y="397344"/>
                  </a:lnTo>
                  <a:lnTo>
                    <a:pt x="4939" y="45569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58511" y="2930607"/>
              <a:ext cx="171869" cy="194491"/>
            </a:xfrm>
            <a:custGeom>
              <a:avLst/>
              <a:gdLst/>
              <a:ahLst/>
              <a:cxnLst/>
              <a:rect l="0" t="0" r="0" b="0"/>
              <a:pathLst>
                <a:path w="171869" h="194491">
                  <a:moveTo>
                    <a:pt x="110995" y="21057"/>
                  </a:moveTo>
                  <a:lnTo>
                    <a:pt x="99817" y="9879"/>
                  </a:lnTo>
                  <a:lnTo>
                    <a:pt x="91845" y="7755"/>
                  </a:lnTo>
                  <a:lnTo>
                    <a:pt x="70508" y="8516"/>
                  </a:lnTo>
                  <a:lnTo>
                    <a:pt x="37778" y="21111"/>
                  </a:lnTo>
                  <a:lnTo>
                    <a:pt x="19573" y="39408"/>
                  </a:lnTo>
                  <a:lnTo>
                    <a:pt x="6022" y="63138"/>
                  </a:lnTo>
                  <a:lnTo>
                    <a:pt x="0" y="89283"/>
                  </a:lnTo>
                  <a:lnTo>
                    <a:pt x="3562" y="113381"/>
                  </a:lnTo>
                  <a:lnTo>
                    <a:pt x="25315" y="166966"/>
                  </a:lnTo>
                  <a:lnTo>
                    <a:pt x="41330" y="183781"/>
                  </a:lnTo>
                  <a:lnTo>
                    <a:pt x="66385" y="192815"/>
                  </a:lnTo>
                  <a:lnTo>
                    <a:pt x="93508" y="194490"/>
                  </a:lnTo>
                  <a:lnTo>
                    <a:pt x="113362" y="187435"/>
                  </a:lnTo>
                  <a:lnTo>
                    <a:pt x="137693" y="170310"/>
                  </a:lnTo>
                  <a:lnTo>
                    <a:pt x="154131" y="144829"/>
                  </a:lnTo>
                  <a:lnTo>
                    <a:pt x="168995" y="103607"/>
                  </a:lnTo>
                  <a:lnTo>
                    <a:pt x="171868" y="78413"/>
                  </a:lnTo>
                  <a:lnTo>
                    <a:pt x="166906" y="54737"/>
                  </a:lnTo>
                  <a:lnTo>
                    <a:pt x="155732" y="33686"/>
                  </a:lnTo>
                  <a:lnTo>
                    <a:pt x="139067" y="16531"/>
                  </a:lnTo>
                  <a:lnTo>
                    <a:pt x="123082" y="7347"/>
                  </a:lnTo>
                  <a:lnTo>
                    <a:pt x="1004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86838" y="2916165"/>
              <a:ext cx="145882" cy="217550"/>
            </a:xfrm>
            <a:custGeom>
              <a:avLst/>
              <a:gdLst/>
              <a:ahLst/>
              <a:cxnLst/>
              <a:rect l="0" t="0" r="0" b="0"/>
              <a:pathLst>
                <a:path w="145882" h="217550">
                  <a:moveTo>
                    <a:pt x="114295" y="24970"/>
                  </a:moveTo>
                  <a:lnTo>
                    <a:pt x="96314" y="9329"/>
                  </a:lnTo>
                  <a:lnTo>
                    <a:pt x="79398" y="1251"/>
                  </a:lnTo>
                  <a:lnTo>
                    <a:pt x="57061" y="0"/>
                  </a:lnTo>
                  <a:lnTo>
                    <a:pt x="44554" y="1305"/>
                  </a:lnTo>
                  <a:lnTo>
                    <a:pt x="24418" y="12113"/>
                  </a:lnTo>
                  <a:lnTo>
                    <a:pt x="15772" y="19908"/>
                  </a:lnTo>
                  <a:lnTo>
                    <a:pt x="6167" y="44168"/>
                  </a:lnTo>
                  <a:lnTo>
                    <a:pt x="0" y="101812"/>
                  </a:lnTo>
                  <a:lnTo>
                    <a:pt x="4521" y="138595"/>
                  </a:lnTo>
                  <a:lnTo>
                    <a:pt x="18858" y="171721"/>
                  </a:lnTo>
                  <a:lnTo>
                    <a:pt x="37924" y="198173"/>
                  </a:lnTo>
                  <a:lnTo>
                    <a:pt x="63981" y="215240"/>
                  </a:lnTo>
                  <a:lnTo>
                    <a:pt x="83745" y="217549"/>
                  </a:lnTo>
                  <a:lnTo>
                    <a:pt x="104227" y="213506"/>
                  </a:lnTo>
                  <a:lnTo>
                    <a:pt x="145881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327475" y="2741094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0408" y="11178"/>
                  </a:lnTo>
                  <a:lnTo>
                    <a:pt x="14919" y="32264"/>
                  </a:lnTo>
                  <a:lnTo>
                    <a:pt x="11830" y="80140"/>
                  </a:lnTo>
                  <a:lnTo>
                    <a:pt x="10914" y="135659"/>
                  </a:lnTo>
                  <a:lnTo>
                    <a:pt x="10643" y="192273"/>
                  </a:lnTo>
                  <a:lnTo>
                    <a:pt x="7443" y="244143"/>
                  </a:lnTo>
                  <a:lnTo>
                    <a:pt x="1470" y="304289"/>
                  </a:lnTo>
                  <a:lnTo>
                    <a:pt x="436" y="355192"/>
                  </a:lnTo>
                  <a:lnTo>
                    <a:pt x="86" y="41287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373739" y="2899021"/>
              <a:ext cx="122193" cy="305328"/>
            </a:xfrm>
            <a:custGeom>
              <a:avLst/>
              <a:gdLst/>
              <a:ahLst/>
              <a:cxnLst/>
              <a:rect l="0" t="0" r="0" b="0"/>
              <a:pathLst>
                <a:path w="122193" h="305328">
                  <a:moveTo>
                    <a:pt x="101135" y="0"/>
                  </a:moveTo>
                  <a:lnTo>
                    <a:pt x="37802" y="63334"/>
                  </a:lnTo>
                  <a:lnTo>
                    <a:pt x="9856" y="91280"/>
                  </a:lnTo>
                  <a:lnTo>
                    <a:pt x="2075" y="111539"/>
                  </a:lnTo>
                  <a:lnTo>
                    <a:pt x="0" y="123492"/>
                  </a:lnTo>
                  <a:lnTo>
                    <a:pt x="3934" y="146133"/>
                  </a:lnTo>
                  <a:lnTo>
                    <a:pt x="30341" y="207339"/>
                  </a:lnTo>
                  <a:lnTo>
                    <a:pt x="83701" y="266596"/>
                  </a:lnTo>
                  <a:lnTo>
                    <a:pt x="12219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455460" y="3743532"/>
            <a:ext cx="1019744" cy="713050"/>
            <a:chOff x="3455460" y="3743532"/>
            <a:chExt cx="1019744" cy="713050"/>
          </a:xfrm>
        </p:grpSpPr>
        <p:sp>
          <p:nvSpPr>
            <p:cNvPr id="121" name="Freeform 120"/>
            <p:cNvSpPr/>
            <p:nvPr/>
          </p:nvSpPr>
          <p:spPr>
            <a:xfrm>
              <a:off x="3455460" y="3743532"/>
              <a:ext cx="314335" cy="410060"/>
            </a:xfrm>
            <a:custGeom>
              <a:avLst/>
              <a:gdLst/>
              <a:ahLst/>
              <a:cxnLst/>
              <a:rect l="0" t="0" r="0" b="0"/>
              <a:pathLst>
                <a:path w="314335" h="410060">
                  <a:moveTo>
                    <a:pt x="240634" y="176096"/>
                  </a:moveTo>
                  <a:lnTo>
                    <a:pt x="225980" y="117479"/>
                  </a:lnTo>
                  <a:lnTo>
                    <a:pt x="205848" y="60882"/>
                  </a:lnTo>
                  <a:lnTo>
                    <a:pt x="180341" y="23876"/>
                  </a:lnTo>
                  <a:lnTo>
                    <a:pt x="154139" y="6861"/>
                  </a:lnTo>
                  <a:lnTo>
                    <a:pt x="118560" y="0"/>
                  </a:lnTo>
                  <a:lnTo>
                    <a:pt x="95132" y="4634"/>
                  </a:lnTo>
                  <a:lnTo>
                    <a:pt x="74191" y="15662"/>
                  </a:lnTo>
                  <a:lnTo>
                    <a:pt x="49248" y="42772"/>
                  </a:lnTo>
                  <a:lnTo>
                    <a:pt x="28210" y="81090"/>
                  </a:lnTo>
                  <a:lnTo>
                    <a:pt x="14047" y="128968"/>
                  </a:lnTo>
                  <a:lnTo>
                    <a:pt x="3612" y="180199"/>
                  </a:lnTo>
                  <a:lnTo>
                    <a:pt x="0" y="232424"/>
                  </a:lnTo>
                  <a:lnTo>
                    <a:pt x="100" y="283772"/>
                  </a:lnTo>
                  <a:lnTo>
                    <a:pt x="10021" y="340518"/>
                  </a:lnTo>
                  <a:lnTo>
                    <a:pt x="22956" y="374942"/>
                  </a:lnTo>
                  <a:lnTo>
                    <a:pt x="28835" y="385869"/>
                  </a:lnTo>
                  <a:lnTo>
                    <a:pt x="44726" y="401130"/>
                  </a:lnTo>
                  <a:lnTo>
                    <a:pt x="53876" y="406837"/>
                  </a:lnTo>
                  <a:lnTo>
                    <a:pt x="73403" y="410059"/>
                  </a:lnTo>
                  <a:lnTo>
                    <a:pt x="83523" y="409280"/>
                  </a:lnTo>
                  <a:lnTo>
                    <a:pt x="101007" y="402176"/>
                  </a:lnTo>
                  <a:lnTo>
                    <a:pt x="116577" y="390050"/>
                  </a:lnTo>
                  <a:lnTo>
                    <a:pt x="152736" y="338021"/>
                  </a:lnTo>
                  <a:lnTo>
                    <a:pt x="172536" y="275888"/>
                  </a:lnTo>
                  <a:lnTo>
                    <a:pt x="184062" y="224641"/>
                  </a:lnTo>
                  <a:lnTo>
                    <a:pt x="192547" y="172412"/>
                  </a:lnTo>
                  <a:lnTo>
                    <a:pt x="189861" y="130421"/>
                  </a:lnTo>
                  <a:lnTo>
                    <a:pt x="189238" y="130438"/>
                  </a:lnTo>
                  <a:lnTo>
                    <a:pt x="189326" y="183514"/>
                  </a:lnTo>
                  <a:lnTo>
                    <a:pt x="202597" y="239345"/>
                  </a:lnTo>
                  <a:lnTo>
                    <a:pt x="228087" y="299892"/>
                  </a:lnTo>
                  <a:lnTo>
                    <a:pt x="244416" y="317294"/>
                  </a:lnTo>
                  <a:lnTo>
                    <a:pt x="273341" y="334656"/>
                  </a:lnTo>
                  <a:lnTo>
                    <a:pt x="290655" y="337034"/>
                  </a:lnTo>
                  <a:lnTo>
                    <a:pt x="314334" y="334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783264" y="3807600"/>
              <a:ext cx="123401" cy="260516"/>
            </a:xfrm>
            <a:custGeom>
              <a:avLst/>
              <a:gdLst/>
              <a:ahLst/>
              <a:cxnLst/>
              <a:rect l="0" t="0" r="0" b="0"/>
              <a:pathLst>
                <a:path w="123401" h="260516">
                  <a:moveTo>
                    <a:pt x="28644" y="112028"/>
                  </a:moveTo>
                  <a:lnTo>
                    <a:pt x="23055" y="128795"/>
                  </a:lnTo>
                  <a:lnTo>
                    <a:pt x="26327" y="182713"/>
                  </a:lnTo>
                  <a:lnTo>
                    <a:pt x="31306" y="243450"/>
                  </a:lnTo>
                  <a:lnTo>
                    <a:pt x="33928" y="255794"/>
                  </a:lnTo>
                  <a:lnTo>
                    <a:pt x="33337" y="260515"/>
                  </a:lnTo>
                  <a:lnTo>
                    <a:pt x="30603" y="260152"/>
                  </a:lnTo>
                  <a:lnTo>
                    <a:pt x="26440" y="256401"/>
                  </a:lnTo>
                  <a:lnTo>
                    <a:pt x="21816" y="239754"/>
                  </a:lnTo>
                  <a:lnTo>
                    <a:pt x="10197" y="184740"/>
                  </a:lnTo>
                  <a:lnTo>
                    <a:pt x="0" y="132196"/>
                  </a:lnTo>
                  <a:lnTo>
                    <a:pt x="1049" y="90708"/>
                  </a:lnTo>
                  <a:lnTo>
                    <a:pt x="11889" y="48779"/>
                  </a:lnTo>
                  <a:lnTo>
                    <a:pt x="24707" y="24256"/>
                  </a:lnTo>
                  <a:lnTo>
                    <a:pt x="42102" y="9457"/>
                  </a:lnTo>
                  <a:lnTo>
                    <a:pt x="64651" y="2100"/>
                  </a:lnTo>
                  <a:lnTo>
                    <a:pt x="87931" y="0"/>
                  </a:lnTo>
                  <a:lnTo>
                    <a:pt x="123400" y="6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970486" y="3827334"/>
              <a:ext cx="274547" cy="229165"/>
            </a:xfrm>
            <a:custGeom>
              <a:avLst/>
              <a:gdLst/>
              <a:ahLst/>
              <a:cxnLst/>
              <a:rect l="0" t="0" r="0" b="0"/>
              <a:pathLst>
                <a:path w="274547" h="229165">
                  <a:moveTo>
                    <a:pt x="9878" y="60708"/>
                  </a:moveTo>
                  <a:lnTo>
                    <a:pt x="9878" y="109639"/>
                  </a:lnTo>
                  <a:lnTo>
                    <a:pt x="9878" y="168770"/>
                  </a:lnTo>
                  <a:lnTo>
                    <a:pt x="8708" y="217321"/>
                  </a:lnTo>
                  <a:lnTo>
                    <a:pt x="6758" y="217759"/>
                  </a:lnTo>
                  <a:lnTo>
                    <a:pt x="4289" y="214542"/>
                  </a:lnTo>
                  <a:lnTo>
                    <a:pt x="0" y="163143"/>
                  </a:lnTo>
                  <a:lnTo>
                    <a:pt x="5067" y="103689"/>
                  </a:lnTo>
                  <a:lnTo>
                    <a:pt x="14042" y="52907"/>
                  </a:lnTo>
                  <a:lnTo>
                    <a:pt x="29699" y="11993"/>
                  </a:lnTo>
                  <a:lnTo>
                    <a:pt x="37130" y="4835"/>
                  </a:lnTo>
                  <a:lnTo>
                    <a:pt x="45593" y="1233"/>
                  </a:lnTo>
                  <a:lnTo>
                    <a:pt x="54745" y="0"/>
                  </a:lnTo>
                  <a:lnTo>
                    <a:pt x="71153" y="4871"/>
                  </a:lnTo>
                  <a:lnTo>
                    <a:pt x="78804" y="9446"/>
                  </a:lnTo>
                  <a:lnTo>
                    <a:pt x="90425" y="23887"/>
                  </a:lnTo>
                  <a:lnTo>
                    <a:pt x="107417" y="61754"/>
                  </a:lnTo>
                  <a:lnTo>
                    <a:pt x="113633" y="102075"/>
                  </a:lnTo>
                  <a:lnTo>
                    <a:pt x="129757" y="38869"/>
                  </a:lnTo>
                  <a:lnTo>
                    <a:pt x="145483" y="13423"/>
                  </a:lnTo>
                  <a:lnTo>
                    <a:pt x="154094" y="8128"/>
                  </a:lnTo>
                  <a:lnTo>
                    <a:pt x="176139" y="2244"/>
                  </a:lnTo>
                  <a:lnTo>
                    <a:pt x="198416" y="5868"/>
                  </a:lnTo>
                  <a:lnTo>
                    <a:pt x="209269" y="10110"/>
                  </a:lnTo>
                  <a:lnTo>
                    <a:pt x="227568" y="27302"/>
                  </a:lnTo>
                  <a:lnTo>
                    <a:pt x="264453" y="89931"/>
                  </a:lnTo>
                  <a:lnTo>
                    <a:pt x="274321" y="117370"/>
                  </a:lnTo>
                  <a:lnTo>
                    <a:pt x="274546" y="173113"/>
                  </a:lnTo>
                  <a:lnTo>
                    <a:pt x="272352" y="210477"/>
                  </a:lnTo>
                  <a:lnTo>
                    <a:pt x="270258" y="216706"/>
                  </a:lnTo>
                  <a:lnTo>
                    <a:pt x="262562" y="229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06747" y="3803814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14573" y="42692"/>
                  </a:lnTo>
                  <a:lnTo>
                    <a:pt x="44665" y="105336"/>
                  </a:lnTo>
                  <a:lnTo>
                    <a:pt x="78213" y="162221"/>
                  </a:lnTo>
                  <a:lnTo>
                    <a:pt x="8422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264633" y="3772229"/>
              <a:ext cx="210571" cy="684353"/>
            </a:xfrm>
            <a:custGeom>
              <a:avLst/>
              <a:gdLst/>
              <a:ahLst/>
              <a:cxnLst/>
              <a:rect l="0" t="0" r="0" b="0"/>
              <a:pathLst>
                <a:path w="210571" h="684353">
                  <a:moveTo>
                    <a:pt x="210570" y="0"/>
                  </a:moveTo>
                  <a:lnTo>
                    <a:pt x="192612" y="56214"/>
                  </a:lnTo>
                  <a:lnTo>
                    <a:pt x="178904" y="111666"/>
                  </a:lnTo>
                  <a:lnTo>
                    <a:pt x="160257" y="175145"/>
                  </a:lnTo>
                  <a:lnTo>
                    <a:pt x="134824" y="236710"/>
                  </a:lnTo>
                  <a:lnTo>
                    <a:pt x="119612" y="291599"/>
                  </a:lnTo>
                  <a:lnTo>
                    <a:pt x="105342" y="347502"/>
                  </a:lnTo>
                  <a:lnTo>
                    <a:pt x="91258" y="403604"/>
                  </a:lnTo>
                  <a:lnTo>
                    <a:pt x="76041" y="459746"/>
                  </a:lnTo>
                  <a:lnTo>
                    <a:pt x="54839" y="515896"/>
                  </a:lnTo>
                  <a:lnTo>
                    <a:pt x="39038" y="572048"/>
                  </a:lnTo>
                  <a:lnTo>
                    <a:pt x="23483" y="622134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221851" y="5094111"/>
            <a:ext cx="1358178" cy="965632"/>
            <a:chOff x="3221851" y="5094111"/>
            <a:chExt cx="1358178" cy="965632"/>
          </a:xfrm>
        </p:grpSpPr>
        <p:sp>
          <p:nvSpPr>
            <p:cNvPr id="127" name="Freeform 126"/>
            <p:cNvSpPr/>
            <p:nvPr/>
          </p:nvSpPr>
          <p:spPr>
            <a:xfrm>
              <a:off x="3309181" y="5094111"/>
              <a:ext cx="175884" cy="649777"/>
            </a:xfrm>
            <a:custGeom>
              <a:avLst/>
              <a:gdLst/>
              <a:ahLst/>
              <a:cxnLst/>
              <a:rect l="0" t="0" r="0" b="0"/>
              <a:pathLst>
                <a:path w="175884" h="649777">
                  <a:moveTo>
                    <a:pt x="60069" y="649776"/>
                  </a:moveTo>
                  <a:lnTo>
                    <a:pt x="60069" y="591159"/>
                  </a:lnTo>
                  <a:lnTo>
                    <a:pt x="51664" y="534646"/>
                  </a:lnTo>
                  <a:lnTo>
                    <a:pt x="43281" y="477233"/>
                  </a:lnTo>
                  <a:lnTo>
                    <a:pt x="40909" y="432321"/>
                  </a:lnTo>
                  <a:lnTo>
                    <a:pt x="36736" y="388183"/>
                  </a:lnTo>
                  <a:lnTo>
                    <a:pt x="27809" y="333231"/>
                  </a:lnTo>
                  <a:lnTo>
                    <a:pt x="17755" y="285364"/>
                  </a:lnTo>
                  <a:lnTo>
                    <a:pt x="7367" y="226727"/>
                  </a:lnTo>
                  <a:lnTo>
                    <a:pt x="0" y="168019"/>
                  </a:lnTo>
                  <a:lnTo>
                    <a:pt x="937" y="113580"/>
                  </a:lnTo>
                  <a:lnTo>
                    <a:pt x="11743" y="66644"/>
                  </a:lnTo>
                  <a:lnTo>
                    <a:pt x="24553" y="43166"/>
                  </a:lnTo>
                  <a:lnTo>
                    <a:pt x="51496" y="17964"/>
                  </a:lnTo>
                  <a:lnTo>
                    <a:pt x="71466" y="7103"/>
                  </a:lnTo>
                  <a:lnTo>
                    <a:pt x="108030" y="0"/>
                  </a:lnTo>
                  <a:lnTo>
                    <a:pt x="163712" y="5737"/>
                  </a:lnTo>
                  <a:lnTo>
                    <a:pt x="175883" y="7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221851" y="5449089"/>
              <a:ext cx="231629" cy="31587"/>
            </a:xfrm>
            <a:custGeom>
              <a:avLst/>
              <a:gdLst/>
              <a:ahLst/>
              <a:cxnLst/>
              <a:rect l="0" t="0" r="0" b="0"/>
              <a:pathLst>
                <a:path w="231629" h="31587">
                  <a:moveTo>
                    <a:pt x="231628" y="0"/>
                  </a:moveTo>
                  <a:lnTo>
                    <a:pt x="182697" y="0"/>
                  </a:lnTo>
                  <a:lnTo>
                    <a:pt x="123566" y="5590"/>
                  </a:lnTo>
                  <a:lnTo>
                    <a:pt x="66826" y="17959"/>
                  </a:lnTo>
                  <a:lnTo>
                    <a:pt x="19916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11699" y="5414241"/>
              <a:ext cx="220765" cy="319100"/>
            </a:xfrm>
            <a:custGeom>
              <a:avLst/>
              <a:gdLst/>
              <a:ahLst/>
              <a:cxnLst/>
              <a:rect l="0" t="0" r="0" b="0"/>
              <a:pathLst>
                <a:path w="220765" h="319100">
                  <a:moveTo>
                    <a:pt x="168121" y="34848"/>
                  </a:moveTo>
                  <a:lnTo>
                    <a:pt x="162532" y="18081"/>
                  </a:lnTo>
                  <a:lnTo>
                    <a:pt x="150430" y="6729"/>
                  </a:lnTo>
                  <a:lnTo>
                    <a:pt x="142289" y="2064"/>
                  </a:lnTo>
                  <a:lnTo>
                    <a:pt x="123885" y="0"/>
                  </a:lnTo>
                  <a:lnTo>
                    <a:pt x="102837" y="4153"/>
                  </a:lnTo>
                  <a:lnTo>
                    <a:pt x="77885" y="13797"/>
                  </a:lnTo>
                  <a:lnTo>
                    <a:pt x="57436" y="32121"/>
                  </a:lnTo>
                  <a:lnTo>
                    <a:pt x="41719" y="55863"/>
                  </a:lnTo>
                  <a:lnTo>
                    <a:pt x="18977" y="109233"/>
                  </a:lnTo>
                  <a:lnTo>
                    <a:pt x="8248" y="136928"/>
                  </a:lnTo>
                  <a:lnTo>
                    <a:pt x="1360" y="192836"/>
                  </a:lnTo>
                  <a:lnTo>
                    <a:pt x="0" y="248940"/>
                  </a:lnTo>
                  <a:lnTo>
                    <a:pt x="5354" y="285456"/>
                  </a:lnTo>
                  <a:lnTo>
                    <a:pt x="19938" y="312913"/>
                  </a:lnTo>
                  <a:lnTo>
                    <a:pt x="27218" y="317321"/>
                  </a:lnTo>
                  <a:lnTo>
                    <a:pt x="44666" y="319099"/>
                  </a:lnTo>
                  <a:lnTo>
                    <a:pt x="53063" y="315596"/>
                  </a:lnTo>
                  <a:lnTo>
                    <a:pt x="90550" y="280743"/>
                  </a:lnTo>
                  <a:lnTo>
                    <a:pt x="117747" y="235672"/>
                  </a:lnTo>
                  <a:lnTo>
                    <a:pt x="135597" y="181709"/>
                  </a:lnTo>
                  <a:lnTo>
                    <a:pt x="144799" y="120400"/>
                  </a:lnTo>
                  <a:lnTo>
                    <a:pt x="146617" y="70898"/>
                  </a:lnTo>
                  <a:lnTo>
                    <a:pt x="147005" y="121238"/>
                  </a:lnTo>
                  <a:lnTo>
                    <a:pt x="155458" y="177302"/>
                  </a:lnTo>
                  <a:lnTo>
                    <a:pt x="171512" y="223385"/>
                  </a:lnTo>
                  <a:lnTo>
                    <a:pt x="177401" y="234239"/>
                  </a:lnTo>
                  <a:lnTo>
                    <a:pt x="184836" y="241475"/>
                  </a:lnTo>
                  <a:lnTo>
                    <a:pt x="220764" y="255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665509" y="5434648"/>
              <a:ext cx="124882" cy="254990"/>
            </a:xfrm>
            <a:custGeom>
              <a:avLst/>
              <a:gdLst/>
              <a:ahLst/>
              <a:cxnLst/>
              <a:rect l="0" t="0" r="0" b="0"/>
              <a:pathLst>
                <a:path w="124882" h="254990">
                  <a:moveTo>
                    <a:pt x="124881" y="24970"/>
                  </a:moveTo>
                  <a:lnTo>
                    <a:pt x="106901" y="9329"/>
                  </a:lnTo>
                  <a:lnTo>
                    <a:pt x="89984" y="1251"/>
                  </a:lnTo>
                  <a:lnTo>
                    <a:pt x="70766" y="0"/>
                  </a:lnTo>
                  <a:lnTo>
                    <a:pt x="50527" y="4514"/>
                  </a:lnTo>
                  <a:lnTo>
                    <a:pt x="29834" y="14319"/>
                  </a:lnTo>
                  <a:lnTo>
                    <a:pt x="15178" y="32714"/>
                  </a:lnTo>
                  <a:lnTo>
                    <a:pt x="5934" y="56488"/>
                  </a:lnTo>
                  <a:lnTo>
                    <a:pt x="0" y="109878"/>
                  </a:lnTo>
                  <a:lnTo>
                    <a:pt x="4417" y="171073"/>
                  </a:lnTo>
                  <a:lnTo>
                    <a:pt x="17724" y="222676"/>
                  </a:lnTo>
                  <a:lnTo>
                    <a:pt x="28903" y="245030"/>
                  </a:lnTo>
                  <a:lnTo>
                    <a:pt x="36329" y="251225"/>
                  </a:lnTo>
                  <a:lnTo>
                    <a:pt x="44790" y="254186"/>
                  </a:lnTo>
                  <a:lnTo>
                    <a:pt x="53939" y="254989"/>
                  </a:lnTo>
                  <a:lnTo>
                    <a:pt x="73464" y="249643"/>
                  </a:lnTo>
                  <a:lnTo>
                    <a:pt x="91501" y="239468"/>
                  </a:lnTo>
                  <a:lnTo>
                    <a:pt x="114353" y="214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53600" y="5428033"/>
              <a:ext cx="157890" cy="244444"/>
            </a:xfrm>
            <a:custGeom>
              <a:avLst/>
              <a:gdLst/>
              <a:ahLst/>
              <a:cxnLst/>
              <a:rect l="0" t="0" r="0" b="0"/>
              <a:pathLst>
                <a:path w="157890" h="244444">
                  <a:moveTo>
                    <a:pt x="10490" y="31585"/>
                  </a:moveTo>
                  <a:lnTo>
                    <a:pt x="2156" y="69063"/>
                  </a:lnTo>
                  <a:lnTo>
                    <a:pt x="395" y="126076"/>
                  </a:lnTo>
                  <a:lnTo>
                    <a:pt x="90" y="176435"/>
                  </a:lnTo>
                  <a:lnTo>
                    <a:pt x="0" y="222812"/>
                  </a:lnTo>
                  <a:lnTo>
                    <a:pt x="4666" y="232769"/>
                  </a:lnTo>
                  <a:lnTo>
                    <a:pt x="12457" y="239407"/>
                  </a:lnTo>
                  <a:lnTo>
                    <a:pt x="22329" y="243833"/>
                  </a:lnTo>
                  <a:lnTo>
                    <a:pt x="31251" y="244443"/>
                  </a:lnTo>
                  <a:lnTo>
                    <a:pt x="47403" y="238883"/>
                  </a:lnTo>
                  <a:lnTo>
                    <a:pt x="84072" y="215079"/>
                  </a:lnTo>
                  <a:lnTo>
                    <a:pt x="122316" y="167663"/>
                  </a:lnTo>
                  <a:lnTo>
                    <a:pt x="146373" y="104256"/>
                  </a:lnTo>
                  <a:lnTo>
                    <a:pt x="155614" y="48929"/>
                  </a:lnTo>
                  <a:lnTo>
                    <a:pt x="1578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17932" y="5164820"/>
              <a:ext cx="19900" cy="536954"/>
            </a:xfrm>
            <a:custGeom>
              <a:avLst/>
              <a:gdLst/>
              <a:ahLst/>
              <a:cxnLst/>
              <a:rect l="0" t="0" r="0" b="0"/>
              <a:pathLst>
                <a:path w="19900" h="536954">
                  <a:moveTo>
                    <a:pt x="19899" y="0"/>
                  </a:moveTo>
                  <a:lnTo>
                    <a:pt x="10834" y="58616"/>
                  </a:lnTo>
                  <a:lnTo>
                    <a:pt x="9804" y="115764"/>
                  </a:lnTo>
                  <a:lnTo>
                    <a:pt x="9563" y="161025"/>
                  </a:lnTo>
                  <a:lnTo>
                    <a:pt x="9456" y="208437"/>
                  </a:lnTo>
                  <a:lnTo>
                    <a:pt x="9408" y="256805"/>
                  </a:lnTo>
                  <a:lnTo>
                    <a:pt x="9381" y="313306"/>
                  </a:lnTo>
                  <a:lnTo>
                    <a:pt x="3307" y="365914"/>
                  </a:lnTo>
                  <a:lnTo>
                    <a:pt x="4707" y="410101"/>
                  </a:lnTo>
                  <a:lnTo>
                    <a:pt x="0" y="458214"/>
                  </a:lnTo>
                  <a:lnTo>
                    <a:pt x="7327" y="512113"/>
                  </a:lnTo>
                  <a:lnTo>
                    <a:pt x="9370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16815" y="5175348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5468" y="58617"/>
                  </a:lnTo>
                  <a:lnTo>
                    <a:pt x="11504" y="115131"/>
                  </a:lnTo>
                  <a:lnTo>
                    <a:pt x="10818" y="169034"/>
                  </a:lnTo>
                  <a:lnTo>
                    <a:pt x="10586" y="230355"/>
                  </a:lnTo>
                  <a:lnTo>
                    <a:pt x="10540" y="287528"/>
                  </a:lnTo>
                  <a:lnTo>
                    <a:pt x="4943" y="346587"/>
                  </a:lnTo>
                  <a:lnTo>
                    <a:pt x="7042" y="406284"/>
                  </a:lnTo>
                  <a:lnTo>
                    <a:pt x="1159" y="46827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11530" y="5429496"/>
              <a:ext cx="200043" cy="40651"/>
            </a:xfrm>
            <a:custGeom>
              <a:avLst/>
              <a:gdLst/>
              <a:ahLst/>
              <a:cxnLst/>
              <a:rect l="0" t="0" r="0" b="0"/>
              <a:pathLst>
                <a:path w="200043" h="40651">
                  <a:moveTo>
                    <a:pt x="200042" y="9065"/>
                  </a:moveTo>
                  <a:lnTo>
                    <a:pt x="141425" y="0"/>
                  </a:lnTo>
                  <a:lnTo>
                    <a:pt x="87251" y="14467"/>
                  </a:lnTo>
                  <a:lnTo>
                    <a:pt x="34609" y="29802"/>
                  </a:lnTo>
                  <a:lnTo>
                    <a:pt x="0" y="40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79986" y="5501732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35917" y="56192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85230" y="5417504"/>
              <a:ext cx="294799" cy="642239"/>
            </a:xfrm>
            <a:custGeom>
              <a:avLst/>
              <a:gdLst/>
              <a:ahLst/>
              <a:cxnLst/>
              <a:rect l="0" t="0" r="0" b="0"/>
              <a:pathLst>
                <a:path w="294799" h="642239">
                  <a:moveTo>
                    <a:pt x="294798" y="0"/>
                  </a:moveTo>
                  <a:lnTo>
                    <a:pt x="252815" y="53875"/>
                  </a:lnTo>
                  <a:lnTo>
                    <a:pt x="217880" y="116626"/>
                  </a:lnTo>
                  <a:lnTo>
                    <a:pt x="190938" y="177705"/>
                  </a:lnTo>
                  <a:lnTo>
                    <a:pt x="163748" y="239864"/>
                  </a:lnTo>
                  <a:lnTo>
                    <a:pt x="136633" y="295038"/>
                  </a:lnTo>
                  <a:lnTo>
                    <a:pt x="108747" y="350997"/>
                  </a:lnTo>
                  <a:lnTo>
                    <a:pt x="87724" y="398667"/>
                  </a:lnTo>
                  <a:lnTo>
                    <a:pt x="66676" y="449836"/>
                  </a:lnTo>
                  <a:lnTo>
                    <a:pt x="51211" y="507632"/>
                  </a:lnTo>
                  <a:lnTo>
                    <a:pt x="33631" y="558031"/>
                  </a:lnTo>
                  <a:lnTo>
                    <a:pt x="11260" y="616678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8286226" y="366812"/>
            <a:ext cx="1673733" cy="654453"/>
            <a:chOff x="8286226" y="366812"/>
            <a:chExt cx="1673733" cy="654453"/>
          </a:xfrm>
        </p:grpSpPr>
        <p:sp>
          <p:nvSpPr>
            <p:cNvPr id="138" name="Freeform 137"/>
            <p:cNvSpPr/>
            <p:nvPr/>
          </p:nvSpPr>
          <p:spPr>
            <a:xfrm>
              <a:off x="8286226" y="502238"/>
              <a:ext cx="252386" cy="392685"/>
            </a:xfrm>
            <a:custGeom>
              <a:avLst/>
              <a:gdLst/>
              <a:ahLst/>
              <a:cxnLst/>
              <a:rect l="0" t="0" r="0" b="0"/>
              <a:pathLst>
                <a:path w="252386" h="392685">
                  <a:moveTo>
                    <a:pt x="220800" y="108414"/>
                  </a:moveTo>
                  <a:lnTo>
                    <a:pt x="205159" y="90434"/>
                  </a:lnTo>
                  <a:lnTo>
                    <a:pt x="173957" y="35230"/>
                  </a:lnTo>
                  <a:lnTo>
                    <a:pt x="152589" y="12511"/>
                  </a:lnTo>
                  <a:lnTo>
                    <a:pt x="134332" y="2230"/>
                  </a:lnTo>
                  <a:lnTo>
                    <a:pt x="114520" y="0"/>
                  </a:lnTo>
                  <a:lnTo>
                    <a:pt x="95185" y="4078"/>
                  </a:lnTo>
                  <a:lnTo>
                    <a:pt x="63710" y="25760"/>
                  </a:lnTo>
                  <a:lnTo>
                    <a:pt x="49207" y="41264"/>
                  </a:lnTo>
                  <a:lnTo>
                    <a:pt x="23951" y="89344"/>
                  </a:lnTo>
                  <a:lnTo>
                    <a:pt x="7351" y="143902"/>
                  </a:lnTo>
                  <a:lnTo>
                    <a:pt x="1212" y="206975"/>
                  </a:lnTo>
                  <a:lnTo>
                    <a:pt x="0" y="265707"/>
                  </a:lnTo>
                  <a:lnTo>
                    <a:pt x="5349" y="322368"/>
                  </a:lnTo>
                  <a:lnTo>
                    <a:pt x="18841" y="369046"/>
                  </a:lnTo>
                  <a:lnTo>
                    <a:pt x="30045" y="386467"/>
                  </a:lnTo>
                  <a:lnTo>
                    <a:pt x="37478" y="390879"/>
                  </a:lnTo>
                  <a:lnTo>
                    <a:pt x="55095" y="392662"/>
                  </a:lnTo>
                  <a:lnTo>
                    <a:pt x="84745" y="381499"/>
                  </a:lnTo>
                  <a:lnTo>
                    <a:pt x="99110" y="363536"/>
                  </a:lnTo>
                  <a:lnTo>
                    <a:pt x="121760" y="300371"/>
                  </a:lnTo>
                  <a:lnTo>
                    <a:pt x="133300" y="245074"/>
                  </a:lnTo>
                  <a:lnTo>
                    <a:pt x="141515" y="194680"/>
                  </a:lnTo>
                  <a:lnTo>
                    <a:pt x="144546" y="192831"/>
                  </a:lnTo>
                  <a:lnTo>
                    <a:pt x="147737" y="197448"/>
                  </a:lnTo>
                  <a:lnTo>
                    <a:pt x="161264" y="246884"/>
                  </a:lnTo>
                  <a:lnTo>
                    <a:pt x="176371" y="303399"/>
                  </a:lnTo>
                  <a:lnTo>
                    <a:pt x="200672" y="346451"/>
                  </a:lnTo>
                  <a:lnTo>
                    <a:pt x="233790" y="382783"/>
                  </a:lnTo>
                  <a:lnTo>
                    <a:pt x="252385" y="39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552067" y="621181"/>
              <a:ext cx="183172" cy="293003"/>
            </a:xfrm>
            <a:custGeom>
              <a:avLst/>
              <a:gdLst/>
              <a:ahLst/>
              <a:cxnLst/>
              <a:rect l="0" t="0" r="0" b="0"/>
              <a:pathLst>
                <a:path w="183172" h="293003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3530" y="103556"/>
                  </a:lnTo>
                  <a:lnTo>
                    <a:pt x="9137" y="165081"/>
                  </a:lnTo>
                  <a:lnTo>
                    <a:pt x="27228" y="226108"/>
                  </a:lnTo>
                  <a:lnTo>
                    <a:pt x="36211" y="249061"/>
                  </a:lnTo>
                  <a:lnTo>
                    <a:pt x="55592" y="275137"/>
                  </a:lnTo>
                  <a:lnTo>
                    <a:pt x="73384" y="290349"/>
                  </a:lnTo>
                  <a:lnTo>
                    <a:pt x="83042" y="293002"/>
                  </a:lnTo>
                  <a:lnTo>
                    <a:pt x="103131" y="289710"/>
                  </a:lnTo>
                  <a:lnTo>
                    <a:pt x="120639" y="277329"/>
                  </a:lnTo>
                  <a:lnTo>
                    <a:pt x="150942" y="240784"/>
                  </a:lnTo>
                  <a:lnTo>
                    <a:pt x="171053" y="184129"/>
                  </a:lnTo>
                  <a:lnTo>
                    <a:pt x="183171" y="123545"/>
                  </a:lnTo>
                  <a:lnTo>
                    <a:pt x="182454" y="79110"/>
                  </a:lnTo>
                  <a:lnTo>
                    <a:pt x="176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791974" y="366812"/>
              <a:ext cx="146721" cy="558039"/>
            </a:xfrm>
            <a:custGeom>
              <a:avLst/>
              <a:gdLst/>
              <a:ahLst/>
              <a:cxnLst/>
              <a:rect l="0" t="0" r="0" b="0"/>
              <a:pathLst>
                <a:path w="146721" h="558039">
                  <a:moveTo>
                    <a:pt x="83549" y="496524"/>
                  </a:moveTo>
                  <a:lnTo>
                    <a:pt x="94727" y="479757"/>
                  </a:lnTo>
                  <a:lnTo>
                    <a:pt x="101680" y="446973"/>
                  </a:lnTo>
                  <a:lnTo>
                    <a:pt x="102859" y="395143"/>
                  </a:lnTo>
                  <a:lnTo>
                    <a:pt x="95464" y="333522"/>
                  </a:lnTo>
                  <a:lnTo>
                    <a:pt x="88455" y="312555"/>
                  </a:lnTo>
                  <a:lnTo>
                    <a:pt x="83310" y="303688"/>
                  </a:lnTo>
                  <a:lnTo>
                    <a:pt x="68235" y="290716"/>
                  </a:lnTo>
                  <a:lnTo>
                    <a:pt x="59302" y="285620"/>
                  </a:lnTo>
                  <a:lnTo>
                    <a:pt x="51007" y="285731"/>
                  </a:lnTo>
                  <a:lnTo>
                    <a:pt x="43137" y="289315"/>
                  </a:lnTo>
                  <a:lnTo>
                    <a:pt x="35551" y="295214"/>
                  </a:lnTo>
                  <a:lnTo>
                    <a:pt x="24002" y="314246"/>
                  </a:lnTo>
                  <a:lnTo>
                    <a:pt x="7057" y="370182"/>
                  </a:lnTo>
                  <a:lnTo>
                    <a:pt x="1613" y="420355"/>
                  </a:lnTo>
                  <a:lnTo>
                    <a:pt x="0" y="472266"/>
                  </a:lnTo>
                  <a:lnTo>
                    <a:pt x="5112" y="513513"/>
                  </a:lnTo>
                  <a:lnTo>
                    <a:pt x="19624" y="547962"/>
                  </a:lnTo>
                  <a:lnTo>
                    <a:pt x="28064" y="554212"/>
                  </a:lnTo>
                  <a:lnTo>
                    <a:pt x="49921" y="558038"/>
                  </a:lnTo>
                  <a:lnTo>
                    <a:pt x="68993" y="552720"/>
                  </a:lnTo>
                  <a:lnTo>
                    <a:pt x="77355" y="548026"/>
                  </a:lnTo>
                  <a:lnTo>
                    <a:pt x="100301" y="519063"/>
                  </a:lnTo>
                  <a:lnTo>
                    <a:pt x="120610" y="472251"/>
                  </a:lnTo>
                  <a:lnTo>
                    <a:pt x="132225" y="421092"/>
                  </a:lnTo>
                  <a:lnTo>
                    <a:pt x="143510" y="360698"/>
                  </a:lnTo>
                  <a:lnTo>
                    <a:pt x="145769" y="308491"/>
                  </a:lnTo>
                  <a:lnTo>
                    <a:pt x="146438" y="250518"/>
                  </a:lnTo>
                  <a:lnTo>
                    <a:pt x="146664" y="189007"/>
                  </a:lnTo>
                  <a:lnTo>
                    <a:pt x="145539" y="131797"/>
                  </a:lnTo>
                  <a:lnTo>
                    <a:pt x="135265" y="72316"/>
                  </a:lnTo>
                  <a:lnTo>
                    <a:pt x="127560" y="10178"/>
                  </a:lnTo>
                  <a:lnTo>
                    <a:pt x="123419" y="2667"/>
                  </a:lnTo>
                  <a:lnTo>
                    <a:pt x="117148" y="0"/>
                  </a:lnTo>
                  <a:lnTo>
                    <a:pt x="109457" y="562"/>
                  </a:lnTo>
                  <a:lnTo>
                    <a:pt x="104331" y="6785"/>
                  </a:lnTo>
                  <a:lnTo>
                    <a:pt x="98635" y="29298"/>
                  </a:lnTo>
                  <a:lnTo>
                    <a:pt x="95428" y="86036"/>
                  </a:lnTo>
                  <a:lnTo>
                    <a:pt x="101580" y="146119"/>
                  </a:lnTo>
                  <a:lnTo>
                    <a:pt x="104008" y="201834"/>
                  </a:lnTo>
                  <a:lnTo>
                    <a:pt x="104429" y="253231"/>
                  </a:lnTo>
                  <a:lnTo>
                    <a:pt x="105697" y="295977"/>
                  </a:lnTo>
                  <a:lnTo>
                    <a:pt x="110160" y="338372"/>
                  </a:lnTo>
                  <a:lnTo>
                    <a:pt x="119250" y="401701"/>
                  </a:lnTo>
                  <a:lnTo>
                    <a:pt x="129352" y="453741"/>
                  </a:lnTo>
                  <a:lnTo>
                    <a:pt x="143624" y="506748"/>
                  </a:lnTo>
                  <a:lnTo>
                    <a:pt x="146720" y="517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012394" y="747523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001865" y="589595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086093" y="631255"/>
              <a:ext cx="153129" cy="284725"/>
            </a:xfrm>
            <a:custGeom>
              <a:avLst/>
              <a:gdLst/>
              <a:ahLst/>
              <a:cxnLst/>
              <a:rect l="0" t="0" r="0" b="0"/>
              <a:pathLst>
                <a:path w="153129" h="284725">
                  <a:moveTo>
                    <a:pt x="0" y="126796"/>
                  </a:moveTo>
                  <a:lnTo>
                    <a:pt x="49552" y="141451"/>
                  </a:lnTo>
                  <a:lnTo>
                    <a:pt x="83313" y="140367"/>
                  </a:lnTo>
                  <a:lnTo>
                    <a:pt x="115543" y="127048"/>
                  </a:lnTo>
                  <a:lnTo>
                    <a:pt x="133631" y="108581"/>
                  </a:lnTo>
                  <a:lnTo>
                    <a:pt x="147129" y="84775"/>
                  </a:lnTo>
                  <a:lnTo>
                    <a:pt x="153128" y="58597"/>
                  </a:lnTo>
                  <a:lnTo>
                    <a:pt x="149555" y="37604"/>
                  </a:lnTo>
                  <a:lnTo>
                    <a:pt x="134389" y="12632"/>
                  </a:lnTo>
                  <a:lnTo>
                    <a:pt x="128198" y="5063"/>
                  </a:lnTo>
                  <a:lnTo>
                    <a:pt x="120560" y="1187"/>
                  </a:lnTo>
                  <a:lnTo>
                    <a:pt x="102715" y="0"/>
                  </a:lnTo>
                  <a:lnTo>
                    <a:pt x="72938" y="11498"/>
                  </a:lnTo>
                  <a:lnTo>
                    <a:pt x="58543" y="26420"/>
                  </a:lnTo>
                  <a:lnTo>
                    <a:pt x="48246" y="47090"/>
                  </a:lnTo>
                  <a:lnTo>
                    <a:pt x="35223" y="108019"/>
                  </a:lnTo>
                  <a:lnTo>
                    <a:pt x="35784" y="159057"/>
                  </a:lnTo>
                  <a:lnTo>
                    <a:pt x="46478" y="208105"/>
                  </a:lnTo>
                  <a:lnTo>
                    <a:pt x="64464" y="246034"/>
                  </a:lnTo>
                  <a:lnTo>
                    <a:pt x="78953" y="262849"/>
                  </a:lnTo>
                  <a:lnTo>
                    <a:pt x="97092" y="274222"/>
                  </a:lnTo>
                  <a:lnTo>
                    <a:pt x="147399" y="284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296663" y="675460"/>
              <a:ext cx="168457" cy="272105"/>
            </a:xfrm>
            <a:custGeom>
              <a:avLst/>
              <a:gdLst/>
              <a:ahLst/>
              <a:cxnLst/>
              <a:rect l="0" t="0" r="0" b="0"/>
              <a:pathLst>
                <a:path w="168457" h="272105">
                  <a:moveTo>
                    <a:pt x="0" y="72063"/>
                  </a:moveTo>
                  <a:lnTo>
                    <a:pt x="3119" y="120994"/>
                  </a:lnTo>
                  <a:lnTo>
                    <a:pt x="14654" y="174535"/>
                  </a:lnTo>
                  <a:lnTo>
                    <a:pt x="31667" y="237953"/>
                  </a:lnTo>
                  <a:lnTo>
                    <a:pt x="36301" y="253417"/>
                  </a:lnTo>
                  <a:lnTo>
                    <a:pt x="34462" y="248591"/>
                  </a:lnTo>
                  <a:lnTo>
                    <a:pt x="28845" y="190557"/>
                  </a:lnTo>
                  <a:lnTo>
                    <a:pt x="22595" y="135113"/>
                  </a:lnTo>
                  <a:lnTo>
                    <a:pt x="21513" y="85025"/>
                  </a:lnTo>
                  <a:lnTo>
                    <a:pt x="26781" y="44318"/>
                  </a:lnTo>
                  <a:lnTo>
                    <a:pt x="41341" y="10030"/>
                  </a:lnTo>
                  <a:lnTo>
                    <a:pt x="49787" y="3801"/>
                  </a:lnTo>
                  <a:lnTo>
                    <a:pt x="71651" y="0"/>
                  </a:lnTo>
                  <a:lnTo>
                    <a:pt x="81693" y="2964"/>
                  </a:lnTo>
                  <a:lnTo>
                    <a:pt x="99089" y="15616"/>
                  </a:lnTo>
                  <a:lnTo>
                    <a:pt x="128151" y="59570"/>
                  </a:lnTo>
                  <a:lnTo>
                    <a:pt x="146370" y="109499"/>
                  </a:lnTo>
                  <a:lnTo>
                    <a:pt x="161234" y="169405"/>
                  </a:lnTo>
                  <a:lnTo>
                    <a:pt x="167029" y="225128"/>
                  </a:lnTo>
                  <a:lnTo>
                    <a:pt x="168456" y="272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552358" y="672220"/>
              <a:ext cx="144389" cy="288025"/>
            </a:xfrm>
            <a:custGeom>
              <a:avLst/>
              <a:gdLst/>
              <a:ahLst/>
              <a:cxnLst/>
              <a:rect l="0" t="0" r="0" b="0"/>
              <a:pathLst>
                <a:path w="144389" h="288025">
                  <a:moveTo>
                    <a:pt x="112803" y="12132"/>
                  </a:moveTo>
                  <a:lnTo>
                    <a:pt x="101624" y="953"/>
                  </a:lnTo>
                  <a:lnTo>
                    <a:pt x="93652" y="0"/>
                  </a:lnTo>
                  <a:lnTo>
                    <a:pt x="72315" y="5180"/>
                  </a:lnTo>
                  <a:lnTo>
                    <a:pt x="45174" y="21250"/>
                  </a:lnTo>
                  <a:lnTo>
                    <a:pt x="22314" y="52008"/>
                  </a:lnTo>
                  <a:lnTo>
                    <a:pt x="6312" y="90758"/>
                  </a:lnTo>
                  <a:lnTo>
                    <a:pt x="0" y="153008"/>
                  </a:lnTo>
                  <a:lnTo>
                    <a:pt x="7110" y="197243"/>
                  </a:lnTo>
                  <a:lnTo>
                    <a:pt x="24684" y="238815"/>
                  </a:lnTo>
                  <a:lnTo>
                    <a:pt x="51599" y="271540"/>
                  </a:lnTo>
                  <a:lnTo>
                    <a:pt x="71563" y="284572"/>
                  </a:lnTo>
                  <a:lnTo>
                    <a:pt x="92134" y="288024"/>
                  </a:lnTo>
                  <a:lnTo>
                    <a:pt x="120326" y="283391"/>
                  </a:lnTo>
                  <a:lnTo>
                    <a:pt x="144388" y="275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770446" y="703346"/>
              <a:ext cx="189513" cy="317919"/>
            </a:xfrm>
            <a:custGeom>
              <a:avLst/>
              <a:gdLst/>
              <a:ahLst/>
              <a:cxnLst/>
              <a:rect l="0" t="0" r="0" b="0"/>
              <a:pathLst>
                <a:path w="189513" h="317919">
                  <a:moveTo>
                    <a:pt x="0" y="128405"/>
                  </a:moveTo>
                  <a:lnTo>
                    <a:pt x="11178" y="117226"/>
                  </a:lnTo>
                  <a:lnTo>
                    <a:pt x="73217" y="93561"/>
                  </a:lnTo>
                  <a:lnTo>
                    <a:pt x="105141" y="77267"/>
                  </a:lnTo>
                  <a:lnTo>
                    <a:pt x="120039" y="61223"/>
                  </a:lnTo>
                  <a:lnTo>
                    <a:pt x="125649" y="52031"/>
                  </a:lnTo>
                  <a:lnTo>
                    <a:pt x="128763" y="32460"/>
                  </a:lnTo>
                  <a:lnTo>
                    <a:pt x="127956" y="22328"/>
                  </a:lnTo>
                  <a:lnTo>
                    <a:pt x="123908" y="14403"/>
                  </a:lnTo>
                  <a:lnTo>
                    <a:pt x="110052" y="2478"/>
                  </a:lnTo>
                  <a:lnTo>
                    <a:pt x="101444" y="0"/>
                  </a:lnTo>
                  <a:lnTo>
                    <a:pt x="82520" y="366"/>
                  </a:lnTo>
                  <a:lnTo>
                    <a:pt x="65531" y="7548"/>
                  </a:lnTo>
                  <a:lnTo>
                    <a:pt x="50182" y="19708"/>
                  </a:lnTo>
                  <a:lnTo>
                    <a:pt x="29556" y="47455"/>
                  </a:lnTo>
                  <a:lnTo>
                    <a:pt x="16686" y="84793"/>
                  </a:lnTo>
                  <a:lnTo>
                    <a:pt x="11744" y="142450"/>
                  </a:lnTo>
                  <a:lnTo>
                    <a:pt x="13407" y="175591"/>
                  </a:lnTo>
                  <a:lnTo>
                    <a:pt x="33540" y="238288"/>
                  </a:lnTo>
                  <a:lnTo>
                    <a:pt x="60047" y="279572"/>
                  </a:lnTo>
                  <a:lnTo>
                    <a:pt x="86422" y="297327"/>
                  </a:lnTo>
                  <a:lnTo>
                    <a:pt x="135181" y="312637"/>
                  </a:lnTo>
                  <a:lnTo>
                    <a:pt x="189512" y="317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8275399" y="2775361"/>
            <a:ext cx="884394" cy="741158"/>
            <a:chOff x="8275399" y="2775361"/>
            <a:chExt cx="884394" cy="741158"/>
          </a:xfrm>
        </p:grpSpPr>
        <p:sp>
          <p:nvSpPr>
            <p:cNvPr id="148" name="Freeform 147"/>
            <p:cNvSpPr/>
            <p:nvPr/>
          </p:nvSpPr>
          <p:spPr>
            <a:xfrm>
              <a:off x="8275399" y="2800580"/>
              <a:ext cx="230534" cy="597069"/>
            </a:xfrm>
            <a:custGeom>
              <a:avLst/>
              <a:gdLst/>
              <a:ahLst/>
              <a:cxnLst/>
              <a:rect l="0" t="0" r="0" b="0"/>
              <a:pathLst>
                <a:path w="230534" h="59706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2" y="170867"/>
                  </a:lnTo>
                  <a:lnTo>
                    <a:pt x="18669" y="228854"/>
                  </a:lnTo>
                  <a:lnTo>
                    <a:pt x="20349" y="283448"/>
                  </a:lnTo>
                  <a:lnTo>
                    <a:pt x="20848" y="336669"/>
                  </a:lnTo>
                  <a:lnTo>
                    <a:pt x="20995" y="389483"/>
                  </a:lnTo>
                  <a:lnTo>
                    <a:pt x="21038" y="442176"/>
                  </a:lnTo>
                  <a:lnTo>
                    <a:pt x="17931" y="491714"/>
                  </a:lnTo>
                  <a:lnTo>
                    <a:pt x="14988" y="513337"/>
                  </a:lnTo>
                  <a:lnTo>
                    <a:pt x="15841" y="514190"/>
                  </a:lnTo>
                  <a:lnTo>
                    <a:pt x="19908" y="504610"/>
                  </a:lnTo>
                  <a:lnTo>
                    <a:pt x="38812" y="442284"/>
                  </a:lnTo>
                  <a:lnTo>
                    <a:pt x="61768" y="389566"/>
                  </a:lnTo>
                  <a:lnTo>
                    <a:pt x="81342" y="363561"/>
                  </a:lnTo>
                  <a:lnTo>
                    <a:pt x="104392" y="354605"/>
                  </a:lnTo>
                  <a:lnTo>
                    <a:pt x="131794" y="351795"/>
                  </a:lnTo>
                  <a:lnTo>
                    <a:pt x="155671" y="354445"/>
                  </a:lnTo>
                  <a:lnTo>
                    <a:pt x="188845" y="368103"/>
                  </a:lnTo>
                  <a:lnTo>
                    <a:pt x="204034" y="383530"/>
                  </a:lnTo>
                  <a:lnTo>
                    <a:pt x="223317" y="422030"/>
                  </a:lnTo>
                  <a:lnTo>
                    <a:pt x="230533" y="485352"/>
                  </a:lnTo>
                  <a:lnTo>
                    <a:pt x="228801" y="512850"/>
                  </a:lnTo>
                  <a:lnTo>
                    <a:pt x="220232" y="540668"/>
                  </a:lnTo>
                  <a:lnTo>
                    <a:pt x="205506" y="562391"/>
                  </a:lnTo>
                  <a:lnTo>
                    <a:pt x="187262" y="578675"/>
                  </a:lnTo>
                  <a:lnTo>
                    <a:pt x="167456" y="589811"/>
                  </a:lnTo>
                  <a:lnTo>
                    <a:pt x="130985" y="597068"/>
                  </a:lnTo>
                  <a:lnTo>
                    <a:pt x="90543" y="593630"/>
                  </a:lnTo>
                  <a:lnTo>
                    <a:pt x="35537" y="570341"/>
                  </a:lnTo>
                  <a:lnTo>
                    <a:pt x="10528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533374" y="3138605"/>
              <a:ext cx="226337" cy="263113"/>
            </a:xfrm>
            <a:custGeom>
              <a:avLst/>
              <a:gdLst/>
              <a:ahLst/>
              <a:cxnLst/>
              <a:rect l="0" t="0" r="0" b="0"/>
              <a:pathLst>
                <a:path w="226337" h="263113">
                  <a:moveTo>
                    <a:pt x="142108" y="135757"/>
                  </a:moveTo>
                  <a:lnTo>
                    <a:pt x="142108" y="86826"/>
                  </a:lnTo>
                  <a:lnTo>
                    <a:pt x="139768" y="59028"/>
                  </a:lnTo>
                  <a:lnTo>
                    <a:pt x="112799" y="8785"/>
                  </a:lnTo>
                  <a:lnTo>
                    <a:pt x="105021" y="3146"/>
                  </a:lnTo>
                  <a:lnTo>
                    <a:pt x="96327" y="557"/>
                  </a:lnTo>
                  <a:lnTo>
                    <a:pt x="87020" y="0"/>
                  </a:lnTo>
                  <a:lnTo>
                    <a:pt x="70441" y="5621"/>
                  </a:lnTo>
                  <a:lnTo>
                    <a:pt x="55274" y="17088"/>
                  </a:lnTo>
                  <a:lnTo>
                    <a:pt x="26473" y="56165"/>
                  </a:lnTo>
                  <a:lnTo>
                    <a:pt x="14675" y="81665"/>
                  </a:lnTo>
                  <a:lnTo>
                    <a:pt x="3981" y="136164"/>
                  </a:lnTo>
                  <a:lnTo>
                    <a:pt x="0" y="164014"/>
                  </a:lnTo>
                  <a:lnTo>
                    <a:pt x="6976" y="220021"/>
                  </a:lnTo>
                  <a:lnTo>
                    <a:pt x="9906" y="234047"/>
                  </a:lnTo>
                  <a:lnTo>
                    <a:pt x="15368" y="244567"/>
                  </a:lnTo>
                  <a:lnTo>
                    <a:pt x="30797" y="259377"/>
                  </a:lnTo>
                  <a:lnTo>
                    <a:pt x="39825" y="262624"/>
                  </a:lnTo>
                  <a:lnTo>
                    <a:pt x="59214" y="263112"/>
                  </a:lnTo>
                  <a:lnTo>
                    <a:pt x="76410" y="256311"/>
                  </a:lnTo>
                  <a:lnTo>
                    <a:pt x="84272" y="251221"/>
                  </a:lnTo>
                  <a:lnTo>
                    <a:pt x="96125" y="236207"/>
                  </a:lnTo>
                  <a:lnTo>
                    <a:pt x="117032" y="180528"/>
                  </a:lnTo>
                  <a:lnTo>
                    <a:pt x="128359" y="133162"/>
                  </a:lnTo>
                  <a:lnTo>
                    <a:pt x="128978" y="114717"/>
                  </a:lnTo>
                  <a:lnTo>
                    <a:pt x="127505" y="114711"/>
                  </a:lnTo>
                  <a:lnTo>
                    <a:pt x="125354" y="118217"/>
                  </a:lnTo>
                  <a:lnTo>
                    <a:pt x="126082" y="131471"/>
                  </a:lnTo>
                  <a:lnTo>
                    <a:pt x="136083" y="168576"/>
                  </a:lnTo>
                  <a:lnTo>
                    <a:pt x="151501" y="193704"/>
                  </a:lnTo>
                  <a:lnTo>
                    <a:pt x="170887" y="215968"/>
                  </a:lnTo>
                  <a:lnTo>
                    <a:pt x="190774" y="224049"/>
                  </a:lnTo>
                  <a:lnTo>
                    <a:pt x="226336" y="230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759710" y="3153012"/>
              <a:ext cx="178985" cy="239331"/>
            </a:xfrm>
            <a:custGeom>
              <a:avLst/>
              <a:gdLst/>
              <a:ahLst/>
              <a:cxnLst/>
              <a:rect l="0" t="0" r="0" b="0"/>
              <a:pathLst>
                <a:path w="178985" h="239331">
                  <a:moveTo>
                    <a:pt x="0" y="58179"/>
                  </a:moveTo>
                  <a:lnTo>
                    <a:pt x="5589" y="116796"/>
                  </a:lnTo>
                  <a:lnTo>
                    <a:pt x="16788" y="170970"/>
                  </a:lnTo>
                  <a:lnTo>
                    <a:pt x="23333" y="223612"/>
                  </a:lnTo>
                  <a:lnTo>
                    <a:pt x="26748" y="239330"/>
                  </a:lnTo>
                  <a:lnTo>
                    <a:pt x="26021" y="238608"/>
                  </a:lnTo>
                  <a:lnTo>
                    <a:pt x="24367" y="234617"/>
                  </a:lnTo>
                  <a:lnTo>
                    <a:pt x="21493" y="181875"/>
                  </a:lnTo>
                  <a:lnTo>
                    <a:pt x="21143" y="122257"/>
                  </a:lnTo>
                  <a:lnTo>
                    <a:pt x="22243" y="63731"/>
                  </a:lnTo>
                  <a:lnTo>
                    <a:pt x="30637" y="29409"/>
                  </a:lnTo>
                  <a:lnTo>
                    <a:pt x="41303" y="11857"/>
                  </a:lnTo>
                  <a:lnTo>
                    <a:pt x="49762" y="6241"/>
                  </a:lnTo>
                  <a:lnTo>
                    <a:pt x="71639" y="0"/>
                  </a:lnTo>
                  <a:lnTo>
                    <a:pt x="81685" y="676"/>
                  </a:lnTo>
                  <a:lnTo>
                    <a:pt x="99085" y="7666"/>
                  </a:lnTo>
                  <a:lnTo>
                    <a:pt x="122035" y="24755"/>
                  </a:lnTo>
                  <a:lnTo>
                    <a:pt x="149581" y="67131"/>
                  </a:lnTo>
                  <a:lnTo>
                    <a:pt x="162343" y="100996"/>
                  </a:lnTo>
                  <a:lnTo>
                    <a:pt x="173240" y="161939"/>
                  </a:lnTo>
                  <a:lnTo>
                    <a:pt x="178228" y="218000"/>
                  </a:lnTo>
                  <a:lnTo>
                    <a:pt x="178984" y="237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965955" y="2775361"/>
              <a:ext cx="193838" cy="741158"/>
            </a:xfrm>
            <a:custGeom>
              <a:avLst/>
              <a:gdLst/>
              <a:ahLst/>
              <a:cxnLst/>
              <a:rect l="0" t="0" r="0" b="0"/>
              <a:pathLst>
                <a:path w="193838" h="741158">
                  <a:moveTo>
                    <a:pt x="109610" y="520058"/>
                  </a:moveTo>
                  <a:lnTo>
                    <a:pt x="115675" y="486436"/>
                  </a:lnTo>
                  <a:lnTo>
                    <a:pt x="105050" y="426651"/>
                  </a:lnTo>
                  <a:lnTo>
                    <a:pt x="89672" y="399705"/>
                  </a:lnTo>
                  <a:lnTo>
                    <a:pt x="73842" y="387409"/>
                  </a:lnTo>
                  <a:lnTo>
                    <a:pt x="64707" y="382493"/>
                  </a:lnTo>
                  <a:lnTo>
                    <a:pt x="56278" y="381555"/>
                  </a:lnTo>
                  <a:lnTo>
                    <a:pt x="40673" y="386751"/>
                  </a:lnTo>
                  <a:lnTo>
                    <a:pt x="18734" y="408420"/>
                  </a:lnTo>
                  <a:lnTo>
                    <a:pt x="10729" y="430277"/>
                  </a:lnTo>
                  <a:lnTo>
                    <a:pt x="0" y="488026"/>
                  </a:lnTo>
                  <a:lnTo>
                    <a:pt x="3427" y="547353"/>
                  </a:lnTo>
                  <a:lnTo>
                    <a:pt x="15369" y="601013"/>
                  </a:lnTo>
                  <a:lnTo>
                    <a:pt x="23272" y="622718"/>
                  </a:lnTo>
                  <a:lnTo>
                    <a:pt x="34582" y="640164"/>
                  </a:lnTo>
                  <a:lnTo>
                    <a:pt x="50527" y="652597"/>
                  </a:lnTo>
                  <a:lnTo>
                    <a:pt x="59694" y="657551"/>
                  </a:lnTo>
                  <a:lnTo>
                    <a:pt x="68143" y="658513"/>
                  </a:lnTo>
                  <a:lnTo>
                    <a:pt x="83771" y="653344"/>
                  </a:lnTo>
                  <a:lnTo>
                    <a:pt x="95396" y="637008"/>
                  </a:lnTo>
                  <a:lnTo>
                    <a:pt x="116144" y="573804"/>
                  </a:lnTo>
                  <a:lnTo>
                    <a:pt x="127014" y="524155"/>
                  </a:lnTo>
                  <a:lnTo>
                    <a:pt x="137643" y="465510"/>
                  </a:lnTo>
                  <a:lnTo>
                    <a:pt x="147032" y="403680"/>
                  </a:lnTo>
                  <a:lnTo>
                    <a:pt x="150334" y="343246"/>
                  </a:lnTo>
                  <a:lnTo>
                    <a:pt x="151312" y="292325"/>
                  </a:lnTo>
                  <a:lnTo>
                    <a:pt x="151602" y="233823"/>
                  </a:lnTo>
                  <a:lnTo>
                    <a:pt x="150518" y="175545"/>
                  </a:lnTo>
                  <a:lnTo>
                    <a:pt x="143383" y="113275"/>
                  </a:lnTo>
                  <a:lnTo>
                    <a:pt x="138724" y="61058"/>
                  </a:lnTo>
                  <a:lnTo>
                    <a:pt x="126669" y="7082"/>
                  </a:lnTo>
                  <a:lnTo>
                    <a:pt x="122153" y="1429"/>
                  </a:lnTo>
                  <a:lnTo>
                    <a:pt x="116802" y="0"/>
                  </a:lnTo>
                  <a:lnTo>
                    <a:pt x="110895" y="1388"/>
                  </a:lnTo>
                  <a:lnTo>
                    <a:pt x="106957" y="6992"/>
                  </a:lnTo>
                  <a:lnTo>
                    <a:pt x="101414" y="38406"/>
                  </a:lnTo>
                  <a:lnTo>
                    <a:pt x="96422" y="94591"/>
                  </a:lnTo>
                  <a:lnTo>
                    <a:pt x="90106" y="156945"/>
                  </a:lnTo>
                  <a:lnTo>
                    <a:pt x="89243" y="199187"/>
                  </a:lnTo>
                  <a:lnTo>
                    <a:pt x="91876" y="256530"/>
                  </a:lnTo>
                  <a:lnTo>
                    <a:pt x="100066" y="308225"/>
                  </a:lnTo>
                  <a:lnTo>
                    <a:pt x="106538" y="352211"/>
                  </a:lnTo>
                  <a:lnTo>
                    <a:pt x="113314" y="399056"/>
                  </a:lnTo>
                  <a:lnTo>
                    <a:pt x="123705" y="449111"/>
                  </a:lnTo>
                  <a:lnTo>
                    <a:pt x="137697" y="508210"/>
                  </a:lnTo>
                  <a:lnTo>
                    <a:pt x="148218" y="563731"/>
                  </a:lnTo>
                  <a:lnTo>
                    <a:pt x="158743" y="616576"/>
                  </a:lnTo>
                  <a:lnTo>
                    <a:pt x="172781" y="676947"/>
                  </a:lnTo>
                  <a:lnTo>
                    <a:pt x="183309" y="713553"/>
                  </a:lnTo>
                  <a:lnTo>
                    <a:pt x="193837" y="741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8154055" y="1589803"/>
            <a:ext cx="984681" cy="451598"/>
            <a:chOff x="8154055" y="1589803"/>
            <a:chExt cx="984681" cy="451598"/>
          </a:xfrm>
        </p:grpSpPr>
        <p:sp>
          <p:nvSpPr>
            <p:cNvPr id="153" name="Freeform 152"/>
            <p:cNvSpPr/>
            <p:nvPr/>
          </p:nvSpPr>
          <p:spPr>
            <a:xfrm>
              <a:off x="8154055" y="1660818"/>
              <a:ext cx="173988" cy="377612"/>
            </a:xfrm>
            <a:custGeom>
              <a:avLst/>
              <a:gdLst/>
              <a:ahLst/>
              <a:cxnLst/>
              <a:rect l="0" t="0" r="0" b="0"/>
              <a:pathLst>
                <a:path w="173988" h="377612">
                  <a:moveTo>
                    <a:pt x="173987" y="65855"/>
                  </a:moveTo>
                  <a:lnTo>
                    <a:pt x="153743" y="21893"/>
                  </a:lnTo>
                  <a:lnTo>
                    <a:pt x="138083" y="8102"/>
                  </a:lnTo>
                  <a:lnTo>
                    <a:pt x="128994" y="2786"/>
                  </a:lnTo>
                  <a:lnTo>
                    <a:pt x="109536" y="0"/>
                  </a:lnTo>
                  <a:lnTo>
                    <a:pt x="99434" y="895"/>
                  </a:lnTo>
                  <a:lnTo>
                    <a:pt x="81970" y="8128"/>
                  </a:lnTo>
                  <a:lnTo>
                    <a:pt x="74038" y="13332"/>
                  </a:lnTo>
                  <a:lnTo>
                    <a:pt x="30257" y="75855"/>
                  </a:lnTo>
                  <a:lnTo>
                    <a:pt x="14677" y="113402"/>
                  </a:lnTo>
                  <a:lnTo>
                    <a:pt x="6167" y="174076"/>
                  </a:lnTo>
                  <a:lnTo>
                    <a:pt x="0" y="212174"/>
                  </a:lnTo>
                  <a:lnTo>
                    <a:pt x="7211" y="266376"/>
                  </a:lnTo>
                  <a:lnTo>
                    <a:pt x="24469" y="326575"/>
                  </a:lnTo>
                  <a:lnTo>
                    <a:pt x="55309" y="366882"/>
                  </a:lnTo>
                  <a:lnTo>
                    <a:pt x="75227" y="375120"/>
                  </a:lnTo>
                  <a:lnTo>
                    <a:pt x="98507" y="377611"/>
                  </a:lnTo>
                  <a:lnTo>
                    <a:pt x="129006" y="372437"/>
                  </a:lnTo>
                  <a:lnTo>
                    <a:pt x="152929" y="36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424417" y="1778202"/>
              <a:ext cx="198423" cy="263199"/>
            </a:xfrm>
            <a:custGeom>
              <a:avLst/>
              <a:gdLst/>
              <a:ahLst/>
              <a:cxnLst/>
              <a:rect l="0" t="0" r="0" b="0"/>
              <a:pathLst>
                <a:path w="198423" h="263199">
                  <a:moveTo>
                    <a:pt x="114194" y="116927"/>
                  </a:moveTo>
                  <a:lnTo>
                    <a:pt x="128849" y="67375"/>
                  </a:lnTo>
                  <a:lnTo>
                    <a:pt x="127765" y="28026"/>
                  </a:lnTo>
                  <a:lnTo>
                    <a:pt x="123241" y="17885"/>
                  </a:lnTo>
                  <a:lnTo>
                    <a:pt x="108857" y="3498"/>
                  </a:lnTo>
                  <a:lnTo>
                    <a:pt x="100107" y="364"/>
                  </a:lnTo>
                  <a:lnTo>
                    <a:pt x="81028" y="0"/>
                  </a:lnTo>
                  <a:lnTo>
                    <a:pt x="63968" y="6858"/>
                  </a:lnTo>
                  <a:lnTo>
                    <a:pt x="48588" y="18874"/>
                  </a:lnTo>
                  <a:lnTo>
                    <a:pt x="27945" y="46540"/>
                  </a:lnTo>
                  <a:lnTo>
                    <a:pt x="9897" y="97218"/>
                  </a:lnTo>
                  <a:lnTo>
                    <a:pt x="655" y="152288"/>
                  </a:lnTo>
                  <a:lnTo>
                    <a:pt x="0" y="214293"/>
                  </a:lnTo>
                  <a:lnTo>
                    <a:pt x="4170" y="239749"/>
                  </a:lnTo>
                  <a:lnTo>
                    <a:pt x="9259" y="249111"/>
                  </a:lnTo>
                  <a:lnTo>
                    <a:pt x="24272" y="262633"/>
                  </a:lnTo>
                  <a:lnTo>
                    <a:pt x="32020" y="263198"/>
                  </a:lnTo>
                  <a:lnTo>
                    <a:pt x="39524" y="260064"/>
                  </a:lnTo>
                  <a:lnTo>
                    <a:pt x="61265" y="238887"/>
                  </a:lnTo>
                  <a:lnTo>
                    <a:pt x="95439" y="188880"/>
                  </a:lnTo>
                  <a:lnTo>
                    <a:pt x="108117" y="150465"/>
                  </a:lnTo>
                  <a:lnTo>
                    <a:pt x="118983" y="87216"/>
                  </a:lnTo>
                  <a:lnTo>
                    <a:pt x="119726" y="83082"/>
                  </a:lnTo>
                  <a:lnTo>
                    <a:pt x="119052" y="83835"/>
                  </a:lnTo>
                  <a:lnTo>
                    <a:pt x="117432" y="87847"/>
                  </a:lnTo>
                  <a:lnTo>
                    <a:pt x="120743" y="110260"/>
                  </a:lnTo>
                  <a:lnTo>
                    <a:pt x="139028" y="169908"/>
                  </a:lnTo>
                  <a:lnTo>
                    <a:pt x="154957" y="195666"/>
                  </a:lnTo>
                  <a:lnTo>
                    <a:pt x="180132" y="222991"/>
                  </a:lnTo>
                  <a:lnTo>
                    <a:pt x="198422" y="232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83572" y="1762649"/>
              <a:ext cx="218715" cy="272417"/>
            </a:xfrm>
            <a:custGeom>
              <a:avLst/>
              <a:gdLst/>
              <a:ahLst/>
              <a:cxnLst/>
              <a:rect l="0" t="0" r="0" b="0"/>
              <a:pathLst>
                <a:path w="218715" h="272417">
                  <a:moveTo>
                    <a:pt x="118251" y="27195"/>
                  </a:moveTo>
                  <a:lnTo>
                    <a:pt x="112663" y="10428"/>
                  </a:lnTo>
                  <a:lnTo>
                    <a:pt x="106337" y="5488"/>
                  </a:lnTo>
                  <a:lnTo>
                    <a:pt x="86830" y="0"/>
                  </a:lnTo>
                  <a:lnTo>
                    <a:pt x="55130" y="2500"/>
                  </a:lnTo>
                  <a:lnTo>
                    <a:pt x="23510" y="16239"/>
                  </a:lnTo>
                  <a:lnTo>
                    <a:pt x="8684" y="31684"/>
                  </a:lnTo>
                  <a:lnTo>
                    <a:pt x="3093" y="40716"/>
                  </a:lnTo>
                  <a:lnTo>
                    <a:pt x="0" y="60111"/>
                  </a:lnTo>
                  <a:lnTo>
                    <a:pt x="812" y="70196"/>
                  </a:lnTo>
                  <a:lnTo>
                    <a:pt x="7955" y="87641"/>
                  </a:lnTo>
                  <a:lnTo>
                    <a:pt x="13135" y="95568"/>
                  </a:lnTo>
                  <a:lnTo>
                    <a:pt x="28249" y="107496"/>
                  </a:lnTo>
                  <a:lnTo>
                    <a:pt x="47835" y="115527"/>
                  </a:lnTo>
                  <a:lnTo>
                    <a:pt x="98536" y="123802"/>
                  </a:lnTo>
                  <a:lnTo>
                    <a:pt x="159156" y="139743"/>
                  </a:lnTo>
                  <a:lnTo>
                    <a:pt x="190422" y="151270"/>
                  </a:lnTo>
                  <a:lnTo>
                    <a:pt x="207259" y="162668"/>
                  </a:lnTo>
                  <a:lnTo>
                    <a:pt x="212685" y="171323"/>
                  </a:lnTo>
                  <a:lnTo>
                    <a:pt x="218714" y="193417"/>
                  </a:lnTo>
                  <a:lnTo>
                    <a:pt x="216518" y="226575"/>
                  </a:lnTo>
                  <a:lnTo>
                    <a:pt x="205210" y="244880"/>
                  </a:lnTo>
                  <a:lnTo>
                    <a:pt x="187315" y="259645"/>
                  </a:lnTo>
                  <a:lnTo>
                    <a:pt x="163764" y="270106"/>
                  </a:lnTo>
                  <a:lnTo>
                    <a:pt x="137699" y="272416"/>
                  </a:lnTo>
                  <a:lnTo>
                    <a:pt x="111687" y="268373"/>
                  </a:lnTo>
                  <a:lnTo>
                    <a:pt x="65609" y="248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980808" y="1589803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4350" y="27556"/>
                  </a:lnTo>
                  <a:lnTo>
                    <a:pt x="18588" y="80659"/>
                  </a:lnTo>
                  <a:lnTo>
                    <a:pt x="12121" y="142404"/>
                  </a:lnTo>
                  <a:lnTo>
                    <a:pt x="11001" y="190503"/>
                  </a:lnTo>
                  <a:lnTo>
                    <a:pt x="10668" y="245568"/>
                  </a:lnTo>
                  <a:lnTo>
                    <a:pt x="10571" y="300748"/>
                  </a:lnTo>
                  <a:lnTo>
                    <a:pt x="10537" y="363390"/>
                  </a:lnTo>
                  <a:lnTo>
                    <a:pt x="9361" y="401949"/>
                  </a:lnTo>
                  <a:lnTo>
                    <a:pt x="7411" y="40834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854466" y="1716145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31585"/>
                  </a:moveTo>
                  <a:lnTo>
                    <a:pt x="267502" y="20407"/>
                  </a:lnTo>
                  <a:lnTo>
                    <a:pt x="205705" y="8709"/>
                  </a:lnTo>
                  <a:lnTo>
                    <a:pt x="156486" y="2580"/>
                  </a:lnTo>
                  <a:lnTo>
                    <a:pt x="93042" y="509"/>
                  </a:lnTo>
                  <a:lnTo>
                    <a:pt x="31724" y="1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8102589" y="3991461"/>
            <a:ext cx="783464" cy="567238"/>
            <a:chOff x="8102589" y="3991461"/>
            <a:chExt cx="783464" cy="567238"/>
          </a:xfrm>
        </p:grpSpPr>
        <p:sp>
          <p:nvSpPr>
            <p:cNvPr id="159" name="Freeform 158"/>
            <p:cNvSpPr/>
            <p:nvPr/>
          </p:nvSpPr>
          <p:spPr>
            <a:xfrm>
              <a:off x="8102589" y="4064000"/>
              <a:ext cx="191265" cy="466199"/>
            </a:xfrm>
            <a:custGeom>
              <a:avLst/>
              <a:gdLst/>
              <a:ahLst/>
              <a:cxnLst/>
              <a:rect l="0" t="0" r="0" b="0"/>
              <a:pathLst>
                <a:path w="191265" h="466199">
                  <a:moveTo>
                    <a:pt x="35939" y="0"/>
                  </a:moveTo>
                  <a:lnTo>
                    <a:pt x="35939" y="48931"/>
                  </a:lnTo>
                  <a:lnTo>
                    <a:pt x="35939" y="96776"/>
                  </a:lnTo>
                  <a:lnTo>
                    <a:pt x="35939" y="147997"/>
                  </a:lnTo>
                  <a:lnTo>
                    <a:pt x="35939" y="203338"/>
                  </a:lnTo>
                  <a:lnTo>
                    <a:pt x="35939" y="264189"/>
                  </a:lnTo>
                  <a:lnTo>
                    <a:pt x="32819" y="323553"/>
                  </a:lnTo>
                  <a:lnTo>
                    <a:pt x="27606" y="375067"/>
                  </a:lnTo>
                  <a:lnTo>
                    <a:pt x="20255" y="428806"/>
                  </a:lnTo>
                  <a:lnTo>
                    <a:pt x="10885" y="462406"/>
                  </a:lnTo>
                  <a:lnTo>
                    <a:pt x="7538" y="466198"/>
                  </a:lnTo>
                  <a:lnTo>
                    <a:pt x="4137" y="465216"/>
                  </a:lnTo>
                  <a:lnTo>
                    <a:pt x="700" y="461052"/>
                  </a:lnTo>
                  <a:lnTo>
                    <a:pt x="0" y="443948"/>
                  </a:lnTo>
                  <a:lnTo>
                    <a:pt x="12186" y="381379"/>
                  </a:lnTo>
                  <a:lnTo>
                    <a:pt x="28691" y="326155"/>
                  </a:lnTo>
                  <a:lnTo>
                    <a:pt x="42077" y="301715"/>
                  </a:lnTo>
                  <a:lnTo>
                    <a:pt x="59724" y="286953"/>
                  </a:lnTo>
                  <a:lnTo>
                    <a:pt x="89390" y="272066"/>
                  </a:lnTo>
                  <a:lnTo>
                    <a:pt x="109998" y="270267"/>
                  </a:lnTo>
                  <a:lnTo>
                    <a:pt x="120407" y="271425"/>
                  </a:lnTo>
                  <a:lnTo>
                    <a:pt x="138211" y="282070"/>
                  </a:lnTo>
                  <a:lnTo>
                    <a:pt x="152753" y="298499"/>
                  </a:lnTo>
                  <a:lnTo>
                    <a:pt x="179300" y="358294"/>
                  </a:lnTo>
                  <a:lnTo>
                    <a:pt x="190643" y="403266"/>
                  </a:lnTo>
                  <a:lnTo>
                    <a:pt x="191264" y="426064"/>
                  </a:lnTo>
                  <a:lnTo>
                    <a:pt x="18333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338570" y="4282719"/>
              <a:ext cx="147400" cy="225463"/>
            </a:xfrm>
            <a:custGeom>
              <a:avLst/>
              <a:gdLst/>
              <a:ahLst/>
              <a:cxnLst/>
              <a:rect l="0" t="0" r="0" b="0"/>
              <a:pathLst>
                <a:path w="147400" h="225463">
                  <a:moveTo>
                    <a:pt x="0" y="86607"/>
                  </a:moveTo>
                  <a:lnTo>
                    <a:pt x="37478" y="94940"/>
                  </a:lnTo>
                  <a:lnTo>
                    <a:pt x="94490" y="96702"/>
                  </a:lnTo>
                  <a:lnTo>
                    <a:pt x="118424" y="90704"/>
                  </a:lnTo>
                  <a:lnTo>
                    <a:pt x="128082" y="85829"/>
                  </a:lnTo>
                  <a:lnTo>
                    <a:pt x="134522" y="77900"/>
                  </a:lnTo>
                  <a:lnTo>
                    <a:pt x="141675" y="56611"/>
                  </a:lnTo>
                  <a:lnTo>
                    <a:pt x="138616" y="34671"/>
                  </a:lnTo>
                  <a:lnTo>
                    <a:pt x="134525" y="23907"/>
                  </a:lnTo>
                  <a:lnTo>
                    <a:pt x="120619" y="8828"/>
                  </a:lnTo>
                  <a:lnTo>
                    <a:pt x="111999" y="3169"/>
                  </a:lnTo>
                  <a:lnTo>
                    <a:pt x="93061" y="0"/>
                  </a:lnTo>
                  <a:lnTo>
                    <a:pt x="83098" y="793"/>
                  </a:lnTo>
                  <a:lnTo>
                    <a:pt x="65788" y="7913"/>
                  </a:lnTo>
                  <a:lnTo>
                    <a:pt x="57897" y="13088"/>
                  </a:lnTo>
                  <a:lnTo>
                    <a:pt x="46009" y="28196"/>
                  </a:lnTo>
                  <a:lnTo>
                    <a:pt x="28845" y="72080"/>
                  </a:lnTo>
                  <a:lnTo>
                    <a:pt x="22595" y="126978"/>
                  </a:lnTo>
                  <a:lnTo>
                    <a:pt x="23852" y="173568"/>
                  </a:lnTo>
                  <a:lnTo>
                    <a:pt x="32438" y="198956"/>
                  </a:lnTo>
                  <a:lnTo>
                    <a:pt x="47172" y="215699"/>
                  </a:lnTo>
                  <a:lnTo>
                    <a:pt x="56015" y="221801"/>
                  </a:lnTo>
                  <a:lnTo>
                    <a:pt x="75198" y="225462"/>
                  </a:lnTo>
                  <a:lnTo>
                    <a:pt x="95422" y="222020"/>
                  </a:lnTo>
                  <a:lnTo>
                    <a:pt x="130763" y="203866"/>
                  </a:lnTo>
                  <a:lnTo>
                    <a:pt x="147399" y="191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519718" y="4306155"/>
              <a:ext cx="155765" cy="191587"/>
            </a:xfrm>
            <a:custGeom>
              <a:avLst/>
              <a:gdLst/>
              <a:ahLst/>
              <a:cxnLst/>
              <a:rect l="0" t="0" r="0" b="0"/>
              <a:pathLst>
                <a:path w="155765" h="191587">
                  <a:moveTo>
                    <a:pt x="8365" y="63171"/>
                  </a:moveTo>
                  <a:lnTo>
                    <a:pt x="8365" y="121788"/>
                  </a:lnTo>
                  <a:lnTo>
                    <a:pt x="19818" y="178385"/>
                  </a:lnTo>
                  <a:lnTo>
                    <a:pt x="23019" y="189113"/>
                  </a:lnTo>
                  <a:lnTo>
                    <a:pt x="22814" y="191586"/>
                  </a:lnTo>
                  <a:lnTo>
                    <a:pt x="16347" y="181856"/>
                  </a:lnTo>
                  <a:lnTo>
                    <a:pt x="5140" y="155659"/>
                  </a:lnTo>
                  <a:lnTo>
                    <a:pt x="0" y="114491"/>
                  </a:lnTo>
                  <a:lnTo>
                    <a:pt x="4067" y="70838"/>
                  </a:lnTo>
                  <a:lnTo>
                    <a:pt x="18270" y="33857"/>
                  </a:lnTo>
                  <a:lnTo>
                    <a:pt x="33824" y="17777"/>
                  </a:lnTo>
                  <a:lnTo>
                    <a:pt x="42885" y="11852"/>
                  </a:lnTo>
                  <a:lnTo>
                    <a:pt x="65431" y="8387"/>
                  </a:lnTo>
                  <a:lnTo>
                    <a:pt x="128271" y="3011"/>
                  </a:lnTo>
                  <a:lnTo>
                    <a:pt x="1557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699248" y="3991461"/>
              <a:ext cx="186805" cy="567238"/>
            </a:xfrm>
            <a:custGeom>
              <a:avLst/>
              <a:gdLst/>
              <a:ahLst/>
              <a:cxnLst/>
              <a:rect l="0" t="0" r="0" b="0"/>
              <a:pathLst>
                <a:path w="186805" h="567238">
                  <a:moveTo>
                    <a:pt x="134161" y="398922"/>
                  </a:moveTo>
                  <a:lnTo>
                    <a:pt x="119588" y="356230"/>
                  </a:lnTo>
                  <a:lnTo>
                    <a:pt x="113917" y="345895"/>
                  </a:lnTo>
                  <a:lnTo>
                    <a:pt x="98258" y="331291"/>
                  </a:lnTo>
                  <a:lnTo>
                    <a:pt x="89169" y="325759"/>
                  </a:lnTo>
                  <a:lnTo>
                    <a:pt x="79599" y="324410"/>
                  </a:lnTo>
                  <a:lnTo>
                    <a:pt x="59609" y="329151"/>
                  </a:lnTo>
                  <a:lnTo>
                    <a:pt x="34213" y="344974"/>
                  </a:lnTo>
                  <a:lnTo>
                    <a:pt x="22280" y="360907"/>
                  </a:lnTo>
                  <a:lnTo>
                    <a:pt x="5086" y="405321"/>
                  </a:lnTo>
                  <a:lnTo>
                    <a:pt x="0" y="460324"/>
                  </a:lnTo>
                  <a:lnTo>
                    <a:pt x="9048" y="520062"/>
                  </a:lnTo>
                  <a:lnTo>
                    <a:pt x="16554" y="542839"/>
                  </a:lnTo>
                  <a:lnTo>
                    <a:pt x="27689" y="560761"/>
                  </a:lnTo>
                  <a:lnTo>
                    <a:pt x="35104" y="565306"/>
                  </a:lnTo>
                  <a:lnTo>
                    <a:pt x="52701" y="567237"/>
                  </a:lnTo>
                  <a:lnTo>
                    <a:pt x="61137" y="563775"/>
                  </a:lnTo>
                  <a:lnTo>
                    <a:pt x="76749" y="550569"/>
                  </a:lnTo>
                  <a:lnTo>
                    <a:pt x="104667" y="499024"/>
                  </a:lnTo>
                  <a:lnTo>
                    <a:pt x="122660" y="440142"/>
                  </a:lnTo>
                  <a:lnTo>
                    <a:pt x="133873" y="383839"/>
                  </a:lnTo>
                  <a:lnTo>
                    <a:pt x="142553" y="322893"/>
                  </a:lnTo>
                  <a:lnTo>
                    <a:pt x="151504" y="265794"/>
                  </a:lnTo>
                  <a:lnTo>
                    <a:pt x="154484" y="209455"/>
                  </a:lnTo>
                  <a:lnTo>
                    <a:pt x="155000" y="161070"/>
                  </a:lnTo>
                  <a:lnTo>
                    <a:pt x="152034" y="102280"/>
                  </a:lnTo>
                  <a:lnTo>
                    <a:pt x="143747" y="49765"/>
                  </a:lnTo>
                  <a:lnTo>
                    <a:pt x="130464" y="580"/>
                  </a:lnTo>
                  <a:lnTo>
                    <a:pt x="127017" y="0"/>
                  </a:lnTo>
                  <a:lnTo>
                    <a:pt x="120067" y="18072"/>
                  </a:lnTo>
                  <a:lnTo>
                    <a:pt x="114480" y="78461"/>
                  </a:lnTo>
                  <a:lnTo>
                    <a:pt x="113512" y="128236"/>
                  </a:lnTo>
                  <a:lnTo>
                    <a:pt x="113225" y="176649"/>
                  </a:lnTo>
                  <a:lnTo>
                    <a:pt x="113159" y="218636"/>
                  </a:lnTo>
                  <a:lnTo>
                    <a:pt x="116248" y="264593"/>
                  </a:lnTo>
                  <a:lnTo>
                    <a:pt x="121520" y="311144"/>
                  </a:lnTo>
                  <a:lnTo>
                    <a:pt x="131065" y="374474"/>
                  </a:lnTo>
                  <a:lnTo>
                    <a:pt x="144772" y="435861"/>
                  </a:lnTo>
                  <a:lnTo>
                    <a:pt x="164333" y="493306"/>
                  </a:lnTo>
                  <a:lnTo>
                    <a:pt x="183036" y="546055"/>
                  </a:lnTo>
                  <a:lnTo>
                    <a:pt x="186804" y="556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7959544" y="5424371"/>
            <a:ext cx="1133019" cy="450531"/>
            <a:chOff x="7959544" y="5424371"/>
            <a:chExt cx="1133019" cy="450531"/>
          </a:xfrm>
        </p:grpSpPr>
        <p:sp>
          <p:nvSpPr>
            <p:cNvPr id="164" name="Freeform 163"/>
            <p:cNvSpPr/>
            <p:nvPr/>
          </p:nvSpPr>
          <p:spPr>
            <a:xfrm>
              <a:off x="7959544" y="5424371"/>
              <a:ext cx="216839" cy="362209"/>
            </a:xfrm>
            <a:custGeom>
              <a:avLst/>
              <a:gdLst/>
              <a:ahLst/>
              <a:cxnLst/>
              <a:rect l="0" t="0" r="0" b="0"/>
              <a:pathLst>
                <a:path w="216839" h="362209">
                  <a:moveTo>
                    <a:pt x="168456" y="8333"/>
                  </a:moveTo>
                  <a:lnTo>
                    <a:pt x="130978" y="0"/>
                  </a:lnTo>
                  <a:lnTo>
                    <a:pt x="107345" y="1120"/>
                  </a:lnTo>
                  <a:lnTo>
                    <a:pt x="63578" y="20903"/>
                  </a:lnTo>
                  <a:lnTo>
                    <a:pt x="43465" y="34977"/>
                  </a:lnTo>
                  <a:lnTo>
                    <a:pt x="20158" y="62631"/>
                  </a:lnTo>
                  <a:lnTo>
                    <a:pt x="9739" y="82769"/>
                  </a:lnTo>
                  <a:lnTo>
                    <a:pt x="8832" y="91882"/>
                  </a:lnTo>
                  <a:lnTo>
                    <a:pt x="14064" y="108247"/>
                  </a:lnTo>
                  <a:lnTo>
                    <a:pt x="27308" y="120200"/>
                  </a:lnTo>
                  <a:lnTo>
                    <a:pt x="46061" y="128242"/>
                  </a:lnTo>
                  <a:lnTo>
                    <a:pt x="104187" y="139418"/>
                  </a:lnTo>
                  <a:lnTo>
                    <a:pt x="157783" y="167348"/>
                  </a:lnTo>
                  <a:lnTo>
                    <a:pt x="194424" y="194551"/>
                  </a:lnTo>
                  <a:lnTo>
                    <a:pt x="206514" y="214709"/>
                  </a:lnTo>
                  <a:lnTo>
                    <a:pt x="216777" y="252366"/>
                  </a:lnTo>
                  <a:lnTo>
                    <a:pt x="216838" y="278229"/>
                  </a:lnTo>
                  <a:lnTo>
                    <a:pt x="209066" y="301422"/>
                  </a:lnTo>
                  <a:lnTo>
                    <a:pt x="185013" y="336502"/>
                  </a:lnTo>
                  <a:lnTo>
                    <a:pt x="171525" y="351498"/>
                  </a:lnTo>
                  <a:lnTo>
                    <a:pt x="151492" y="359723"/>
                  </a:lnTo>
                  <a:lnTo>
                    <a:pt x="128161" y="362208"/>
                  </a:lnTo>
                  <a:lnTo>
                    <a:pt x="106093" y="359413"/>
                  </a:lnTo>
                  <a:lnTo>
                    <a:pt x="52749" y="333347"/>
                  </a:lnTo>
                  <a:lnTo>
                    <a:pt x="0" y="292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212314" y="5506404"/>
              <a:ext cx="250311" cy="285384"/>
            </a:xfrm>
            <a:custGeom>
              <a:avLst/>
              <a:gdLst/>
              <a:ahLst/>
              <a:cxnLst/>
              <a:rect l="0" t="0" r="0" b="0"/>
              <a:pathLst>
                <a:path w="250311" h="285384">
                  <a:moveTo>
                    <a:pt x="10443" y="21057"/>
                  </a:moveTo>
                  <a:lnTo>
                    <a:pt x="2109" y="58535"/>
                  </a:lnTo>
                  <a:lnTo>
                    <a:pt x="348" y="115548"/>
                  </a:lnTo>
                  <a:lnTo>
                    <a:pt x="0" y="174729"/>
                  </a:lnTo>
                  <a:lnTo>
                    <a:pt x="2279" y="215028"/>
                  </a:lnTo>
                  <a:lnTo>
                    <a:pt x="11103" y="234388"/>
                  </a:lnTo>
                  <a:lnTo>
                    <a:pt x="17902" y="238147"/>
                  </a:lnTo>
                  <a:lnTo>
                    <a:pt x="25944" y="238313"/>
                  </a:lnTo>
                  <a:lnTo>
                    <a:pt x="34815" y="236085"/>
                  </a:lnTo>
                  <a:lnTo>
                    <a:pt x="41899" y="231089"/>
                  </a:lnTo>
                  <a:lnTo>
                    <a:pt x="71243" y="188056"/>
                  </a:lnTo>
                  <a:lnTo>
                    <a:pt x="85908" y="151906"/>
                  </a:lnTo>
                  <a:lnTo>
                    <a:pt x="92940" y="107128"/>
                  </a:lnTo>
                  <a:lnTo>
                    <a:pt x="93517" y="108854"/>
                  </a:lnTo>
                  <a:lnTo>
                    <a:pt x="97688" y="167498"/>
                  </a:lnTo>
                  <a:lnTo>
                    <a:pt x="113785" y="227038"/>
                  </a:lnTo>
                  <a:lnTo>
                    <a:pt x="144472" y="269165"/>
                  </a:lnTo>
                  <a:lnTo>
                    <a:pt x="170647" y="285383"/>
                  </a:lnTo>
                  <a:lnTo>
                    <a:pt x="180417" y="285012"/>
                  </a:lnTo>
                  <a:lnTo>
                    <a:pt x="200630" y="275241"/>
                  </a:lnTo>
                  <a:lnTo>
                    <a:pt x="215073" y="259199"/>
                  </a:lnTo>
                  <a:lnTo>
                    <a:pt x="229781" y="227318"/>
                  </a:lnTo>
                  <a:lnTo>
                    <a:pt x="238429" y="185117"/>
                  </a:lnTo>
                  <a:lnTo>
                    <a:pt x="246939" y="129633"/>
                  </a:lnTo>
                  <a:lnTo>
                    <a:pt x="250310" y="77642"/>
                  </a:lnTo>
                  <a:lnTo>
                    <a:pt x="244044" y="32364"/>
                  </a:lnTo>
                  <a:lnTo>
                    <a:pt x="2420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531804" y="5558642"/>
              <a:ext cx="196321" cy="280747"/>
            </a:xfrm>
            <a:custGeom>
              <a:avLst/>
              <a:gdLst/>
              <a:ahLst/>
              <a:cxnLst/>
              <a:rect l="0" t="0" r="0" b="0"/>
              <a:pathLst>
                <a:path w="196321" h="280747">
                  <a:moveTo>
                    <a:pt x="69978" y="126747"/>
                  </a:moveTo>
                  <a:lnTo>
                    <a:pt x="99286" y="97438"/>
                  </a:lnTo>
                  <a:lnTo>
                    <a:pt x="106400" y="74726"/>
                  </a:lnTo>
                  <a:lnTo>
                    <a:pt x="107222" y="48644"/>
                  </a:lnTo>
                  <a:lnTo>
                    <a:pt x="99790" y="29253"/>
                  </a:lnTo>
                  <a:lnTo>
                    <a:pt x="82451" y="5183"/>
                  </a:lnTo>
                  <a:lnTo>
                    <a:pt x="74783" y="1250"/>
                  </a:lnTo>
                  <a:lnTo>
                    <a:pt x="56906" y="0"/>
                  </a:lnTo>
                  <a:lnTo>
                    <a:pt x="49566" y="3644"/>
                  </a:lnTo>
                  <a:lnTo>
                    <a:pt x="38289" y="17052"/>
                  </a:lnTo>
                  <a:lnTo>
                    <a:pt x="17784" y="72715"/>
                  </a:lnTo>
                  <a:lnTo>
                    <a:pt x="10059" y="108397"/>
                  </a:lnTo>
                  <a:lnTo>
                    <a:pt x="0" y="170170"/>
                  </a:lnTo>
                  <a:lnTo>
                    <a:pt x="133" y="230556"/>
                  </a:lnTo>
                  <a:lnTo>
                    <a:pt x="6181" y="257112"/>
                  </a:lnTo>
                  <a:lnTo>
                    <a:pt x="16667" y="276714"/>
                  </a:lnTo>
                  <a:lnTo>
                    <a:pt x="22739" y="280537"/>
                  </a:lnTo>
                  <a:lnTo>
                    <a:pt x="29127" y="280746"/>
                  </a:lnTo>
                  <a:lnTo>
                    <a:pt x="42464" y="274739"/>
                  </a:lnTo>
                  <a:lnTo>
                    <a:pt x="63125" y="257034"/>
                  </a:lnTo>
                  <a:lnTo>
                    <a:pt x="82896" y="228911"/>
                  </a:lnTo>
                  <a:lnTo>
                    <a:pt x="104463" y="170067"/>
                  </a:lnTo>
                  <a:lnTo>
                    <a:pt x="117821" y="118579"/>
                  </a:lnTo>
                  <a:lnTo>
                    <a:pt x="120029" y="78443"/>
                  </a:lnTo>
                  <a:lnTo>
                    <a:pt x="116399" y="54975"/>
                  </a:lnTo>
                  <a:lnTo>
                    <a:pt x="114963" y="53163"/>
                  </a:lnTo>
                  <a:lnTo>
                    <a:pt x="113368" y="66746"/>
                  </a:lnTo>
                  <a:lnTo>
                    <a:pt x="126858" y="127024"/>
                  </a:lnTo>
                  <a:lnTo>
                    <a:pt x="141482" y="167746"/>
                  </a:lnTo>
                  <a:lnTo>
                    <a:pt x="172389" y="206856"/>
                  </a:lnTo>
                  <a:lnTo>
                    <a:pt x="178026" y="210569"/>
                  </a:lnTo>
                  <a:lnTo>
                    <a:pt x="182954" y="211873"/>
                  </a:lnTo>
                  <a:lnTo>
                    <a:pt x="196320" y="2109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749181" y="5548518"/>
              <a:ext cx="94758" cy="262987"/>
            </a:xfrm>
            <a:custGeom>
              <a:avLst/>
              <a:gdLst/>
              <a:ahLst/>
              <a:cxnLst/>
              <a:rect l="0" t="0" r="0" b="0"/>
              <a:pathLst>
                <a:path w="94758" h="262987">
                  <a:moveTo>
                    <a:pt x="0" y="115813"/>
                  </a:moveTo>
                  <a:lnTo>
                    <a:pt x="0" y="164744"/>
                  </a:lnTo>
                  <a:lnTo>
                    <a:pt x="5590" y="218285"/>
                  </a:lnTo>
                  <a:lnTo>
                    <a:pt x="15618" y="262873"/>
                  </a:lnTo>
                  <a:lnTo>
                    <a:pt x="15092" y="262986"/>
                  </a:lnTo>
                  <a:lnTo>
                    <a:pt x="13571" y="259552"/>
                  </a:lnTo>
                  <a:lnTo>
                    <a:pt x="7810" y="207777"/>
                  </a:lnTo>
                  <a:lnTo>
                    <a:pt x="1543" y="153866"/>
                  </a:lnTo>
                  <a:lnTo>
                    <a:pt x="11657" y="92488"/>
                  </a:lnTo>
                  <a:lnTo>
                    <a:pt x="24789" y="43746"/>
                  </a:lnTo>
                  <a:lnTo>
                    <a:pt x="30564" y="35013"/>
                  </a:lnTo>
                  <a:lnTo>
                    <a:pt x="46340" y="2219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875523" y="5596900"/>
              <a:ext cx="217040" cy="278002"/>
            </a:xfrm>
            <a:custGeom>
              <a:avLst/>
              <a:gdLst/>
              <a:ahLst/>
              <a:cxnLst/>
              <a:rect l="0" t="0" r="0" b="0"/>
              <a:pathLst>
                <a:path w="217040" h="278002">
                  <a:moveTo>
                    <a:pt x="0" y="109545"/>
                  </a:moveTo>
                  <a:lnTo>
                    <a:pt x="0" y="168162"/>
                  </a:lnTo>
                  <a:lnTo>
                    <a:pt x="0" y="212977"/>
                  </a:lnTo>
                  <a:lnTo>
                    <a:pt x="8333" y="149497"/>
                  </a:lnTo>
                  <a:lnTo>
                    <a:pt x="10095" y="95080"/>
                  </a:lnTo>
                  <a:lnTo>
                    <a:pt x="21924" y="36714"/>
                  </a:lnTo>
                  <a:lnTo>
                    <a:pt x="25145" y="25896"/>
                  </a:lnTo>
                  <a:lnTo>
                    <a:pt x="30801" y="19854"/>
                  </a:lnTo>
                  <a:lnTo>
                    <a:pt x="38081" y="16996"/>
                  </a:lnTo>
                  <a:lnTo>
                    <a:pt x="46444" y="16260"/>
                  </a:lnTo>
                  <a:lnTo>
                    <a:pt x="53190" y="20449"/>
                  </a:lnTo>
                  <a:lnTo>
                    <a:pt x="63804" y="37582"/>
                  </a:lnTo>
                  <a:lnTo>
                    <a:pt x="78981" y="95114"/>
                  </a:lnTo>
                  <a:lnTo>
                    <a:pt x="86311" y="156564"/>
                  </a:lnTo>
                  <a:lnTo>
                    <a:pt x="89833" y="173726"/>
                  </a:lnTo>
                  <a:lnTo>
                    <a:pt x="89135" y="173390"/>
                  </a:lnTo>
                  <a:lnTo>
                    <a:pt x="87499" y="169656"/>
                  </a:lnTo>
                  <a:lnTo>
                    <a:pt x="93580" y="113292"/>
                  </a:lnTo>
                  <a:lnTo>
                    <a:pt x="106055" y="57396"/>
                  </a:lnTo>
                  <a:lnTo>
                    <a:pt x="125064" y="14886"/>
                  </a:lnTo>
                  <a:lnTo>
                    <a:pt x="133679" y="7835"/>
                  </a:lnTo>
                  <a:lnTo>
                    <a:pt x="155729" y="0"/>
                  </a:lnTo>
                  <a:lnTo>
                    <a:pt x="164650" y="1420"/>
                  </a:lnTo>
                  <a:lnTo>
                    <a:pt x="171768" y="5876"/>
                  </a:lnTo>
                  <a:lnTo>
                    <a:pt x="182796" y="20186"/>
                  </a:lnTo>
                  <a:lnTo>
                    <a:pt x="203129" y="73732"/>
                  </a:lnTo>
                  <a:lnTo>
                    <a:pt x="216336" y="128814"/>
                  </a:lnTo>
                  <a:lnTo>
                    <a:pt x="217039" y="191687"/>
                  </a:lnTo>
                  <a:lnTo>
                    <a:pt x="211848" y="249513"/>
                  </a:lnTo>
                  <a:lnTo>
                    <a:pt x="210570" y="278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47440" y="305326"/>
            <a:ext cx="7233079" cy="958094"/>
            <a:chOff x="347440" y="305326"/>
            <a:chExt cx="7233079" cy="958094"/>
          </a:xfrm>
        </p:grpSpPr>
        <p:sp>
          <p:nvSpPr>
            <p:cNvPr id="2" name="Freeform 1"/>
            <p:cNvSpPr/>
            <p:nvPr/>
          </p:nvSpPr>
          <p:spPr>
            <a:xfrm>
              <a:off x="663611" y="410611"/>
              <a:ext cx="20742" cy="536954"/>
            </a:xfrm>
            <a:custGeom>
              <a:avLst/>
              <a:gdLst/>
              <a:ahLst/>
              <a:cxnLst/>
              <a:rect l="0" t="0" r="0" b="0"/>
              <a:pathLst>
                <a:path w="20742" h="536954">
                  <a:moveTo>
                    <a:pt x="10212" y="0"/>
                  </a:moveTo>
                  <a:lnTo>
                    <a:pt x="1879" y="57264"/>
                  </a:lnTo>
                  <a:lnTo>
                    <a:pt x="3454" y="109774"/>
                  </a:lnTo>
                  <a:lnTo>
                    <a:pt x="5090" y="160427"/>
                  </a:lnTo>
                  <a:lnTo>
                    <a:pt x="752" y="214573"/>
                  </a:lnTo>
                  <a:lnTo>
                    <a:pt x="0" y="273107"/>
                  </a:lnTo>
                  <a:lnTo>
                    <a:pt x="5367" y="319957"/>
                  </a:lnTo>
                  <a:lnTo>
                    <a:pt x="8777" y="378421"/>
                  </a:lnTo>
                  <a:lnTo>
                    <a:pt x="15376" y="436429"/>
                  </a:lnTo>
                  <a:lnTo>
                    <a:pt x="19151" y="490661"/>
                  </a:lnTo>
                  <a:lnTo>
                    <a:pt x="20741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452725"/>
              <a:ext cx="558011" cy="42115"/>
            </a:xfrm>
            <a:custGeom>
              <a:avLst/>
              <a:gdLst/>
              <a:ahLst/>
              <a:cxnLst/>
              <a:rect l="0" t="0" r="0" b="0"/>
              <a:pathLst>
                <a:path w="558011" h="42115">
                  <a:moveTo>
                    <a:pt x="558010" y="0"/>
                  </a:moveTo>
                  <a:lnTo>
                    <a:pt x="515319" y="3119"/>
                  </a:lnTo>
                  <a:lnTo>
                    <a:pt x="453602" y="16788"/>
                  </a:lnTo>
                  <a:lnTo>
                    <a:pt x="394580" y="23333"/>
                  </a:lnTo>
                  <a:lnTo>
                    <a:pt x="346980" y="29140"/>
                  </a:lnTo>
                  <a:lnTo>
                    <a:pt x="303952" y="30499"/>
                  </a:lnTo>
                  <a:lnTo>
                    <a:pt x="257532" y="31102"/>
                  </a:lnTo>
                  <a:lnTo>
                    <a:pt x="209605" y="31371"/>
                  </a:lnTo>
                  <a:lnTo>
                    <a:pt x="162178" y="31490"/>
                  </a:lnTo>
                  <a:lnTo>
                    <a:pt x="117703" y="31543"/>
                  </a:lnTo>
                  <a:lnTo>
                    <a:pt x="64381" y="31573"/>
                  </a:lnTo>
                  <a:lnTo>
                    <a:pt x="10904" y="3991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6636" y="421139"/>
              <a:ext cx="368370" cy="490719"/>
            </a:xfrm>
            <a:custGeom>
              <a:avLst/>
              <a:gdLst/>
              <a:ahLst/>
              <a:cxnLst/>
              <a:rect l="0" t="0" r="0" b="0"/>
              <a:pathLst>
                <a:path w="368370" h="490719">
                  <a:moveTo>
                    <a:pt x="10400" y="0"/>
                  </a:moveTo>
                  <a:lnTo>
                    <a:pt x="2067" y="37478"/>
                  </a:lnTo>
                  <a:lnTo>
                    <a:pt x="305" y="88902"/>
                  </a:lnTo>
                  <a:lnTo>
                    <a:pt x="0" y="135786"/>
                  </a:lnTo>
                  <a:lnTo>
                    <a:pt x="5499" y="192311"/>
                  </a:lnTo>
                  <a:lnTo>
                    <a:pt x="8948" y="247924"/>
                  </a:lnTo>
                  <a:lnTo>
                    <a:pt x="17349" y="304647"/>
                  </a:lnTo>
                  <a:lnTo>
                    <a:pt x="19868" y="352828"/>
                  </a:lnTo>
                  <a:lnTo>
                    <a:pt x="19444" y="402979"/>
                  </a:lnTo>
                  <a:lnTo>
                    <a:pt x="14769" y="437466"/>
                  </a:lnTo>
                  <a:lnTo>
                    <a:pt x="19365" y="405171"/>
                  </a:lnTo>
                  <a:lnTo>
                    <a:pt x="29128" y="348111"/>
                  </a:lnTo>
                  <a:lnTo>
                    <a:pt x="50278" y="285499"/>
                  </a:lnTo>
                  <a:lnTo>
                    <a:pt x="61659" y="268828"/>
                  </a:lnTo>
                  <a:lnTo>
                    <a:pt x="70309" y="264617"/>
                  </a:lnTo>
                  <a:lnTo>
                    <a:pt x="92398" y="263057"/>
                  </a:lnTo>
                  <a:lnTo>
                    <a:pt x="111574" y="269383"/>
                  </a:lnTo>
                  <a:lnTo>
                    <a:pt x="142949" y="292508"/>
                  </a:lnTo>
                  <a:lnTo>
                    <a:pt x="158988" y="323885"/>
                  </a:lnTo>
                  <a:lnTo>
                    <a:pt x="178550" y="387031"/>
                  </a:lnTo>
                  <a:lnTo>
                    <a:pt x="186174" y="426632"/>
                  </a:lnTo>
                  <a:lnTo>
                    <a:pt x="189127" y="449317"/>
                  </a:lnTo>
                  <a:lnTo>
                    <a:pt x="191553" y="450453"/>
                  </a:lnTo>
                  <a:lnTo>
                    <a:pt x="209440" y="427061"/>
                  </a:lnTo>
                  <a:lnTo>
                    <a:pt x="240201" y="373682"/>
                  </a:lnTo>
                  <a:lnTo>
                    <a:pt x="265662" y="357036"/>
                  </a:lnTo>
                  <a:lnTo>
                    <a:pt x="326481" y="328040"/>
                  </a:lnTo>
                  <a:lnTo>
                    <a:pt x="352318" y="308287"/>
                  </a:lnTo>
                  <a:lnTo>
                    <a:pt x="356499" y="300281"/>
                  </a:lnTo>
                  <a:lnTo>
                    <a:pt x="358024" y="282027"/>
                  </a:lnTo>
                  <a:lnTo>
                    <a:pt x="354453" y="273416"/>
                  </a:lnTo>
                  <a:lnTo>
                    <a:pt x="341127" y="257609"/>
                  </a:lnTo>
                  <a:lnTo>
                    <a:pt x="331490" y="253628"/>
                  </a:lnTo>
                  <a:lnTo>
                    <a:pt x="308304" y="252324"/>
                  </a:lnTo>
                  <a:lnTo>
                    <a:pt x="274533" y="263756"/>
                  </a:lnTo>
                  <a:lnTo>
                    <a:pt x="247889" y="281961"/>
                  </a:lnTo>
                  <a:lnTo>
                    <a:pt x="230766" y="307762"/>
                  </a:lnTo>
                  <a:lnTo>
                    <a:pt x="215669" y="357497"/>
                  </a:lnTo>
                  <a:lnTo>
                    <a:pt x="214593" y="416194"/>
                  </a:lnTo>
                  <a:lnTo>
                    <a:pt x="220476" y="438829"/>
                  </a:lnTo>
                  <a:lnTo>
                    <a:pt x="243316" y="472424"/>
                  </a:lnTo>
                  <a:lnTo>
                    <a:pt x="249905" y="479896"/>
                  </a:lnTo>
                  <a:lnTo>
                    <a:pt x="269705" y="488198"/>
                  </a:lnTo>
                  <a:lnTo>
                    <a:pt x="294102" y="490718"/>
                  </a:lnTo>
                  <a:lnTo>
                    <a:pt x="341654" y="485923"/>
                  </a:lnTo>
                  <a:lnTo>
                    <a:pt x="368369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74031" y="400082"/>
              <a:ext cx="214580" cy="490585"/>
            </a:xfrm>
            <a:custGeom>
              <a:avLst/>
              <a:gdLst/>
              <a:ahLst/>
              <a:cxnLst/>
              <a:rect l="0" t="0" r="0" b="0"/>
              <a:pathLst>
                <a:path w="214580" h="490585">
                  <a:moveTo>
                    <a:pt x="0" y="0"/>
                  </a:moveTo>
                  <a:lnTo>
                    <a:pt x="5589" y="62093"/>
                  </a:lnTo>
                  <a:lnTo>
                    <a:pt x="10722" y="119544"/>
                  </a:lnTo>
                  <a:lnTo>
                    <a:pt x="18669" y="176472"/>
                  </a:lnTo>
                  <a:lnTo>
                    <a:pt x="26174" y="237500"/>
                  </a:lnTo>
                  <a:lnTo>
                    <a:pt x="31686" y="294095"/>
                  </a:lnTo>
                  <a:lnTo>
                    <a:pt x="38504" y="350352"/>
                  </a:lnTo>
                  <a:lnTo>
                    <a:pt x="41044" y="409135"/>
                  </a:lnTo>
                  <a:lnTo>
                    <a:pt x="41902" y="472105"/>
                  </a:lnTo>
                  <a:lnTo>
                    <a:pt x="41973" y="486702"/>
                  </a:lnTo>
                  <a:lnTo>
                    <a:pt x="40850" y="490584"/>
                  </a:lnTo>
                  <a:lnTo>
                    <a:pt x="38931" y="487324"/>
                  </a:lnTo>
                  <a:lnTo>
                    <a:pt x="33762" y="457908"/>
                  </a:lnTo>
                  <a:lnTo>
                    <a:pt x="35350" y="419556"/>
                  </a:lnTo>
                  <a:lnTo>
                    <a:pt x="40777" y="364675"/>
                  </a:lnTo>
                  <a:lnTo>
                    <a:pt x="61724" y="306210"/>
                  </a:lnTo>
                  <a:lnTo>
                    <a:pt x="65716" y="295387"/>
                  </a:lnTo>
                  <a:lnTo>
                    <a:pt x="79510" y="280242"/>
                  </a:lnTo>
                  <a:lnTo>
                    <a:pt x="88101" y="274566"/>
                  </a:lnTo>
                  <a:lnTo>
                    <a:pt x="107006" y="271378"/>
                  </a:lnTo>
                  <a:lnTo>
                    <a:pt x="116961" y="272166"/>
                  </a:lnTo>
                  <a:lnTo>
                    <a:pt x="134261" y="282400"/>
                  </a:lnTo>
                  <a:lnTo>
                    <a:pt x="164431" y="317566"/>
                  </a:lnTo>
                  <a:lnTo>
                    <a:pt x="196854" y="377056"/>
                  </a:lnTo>
                  <a:lnTo>
                    <a:pt x="213449" y="420751"/>
                  </a:lnTo>
                  <a:lnTo>
                    <a:pt x="214579" y="442024"/>
                  </a:lnTo>
                  <a:lnTo>
                    <a:pt x="21057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0020" y="670879"/>
              <a:ext cx="194351" cy="248612"/>
            </a:xfrm>
            <a:custGeom>
              <a:avLst/>
              <a:gdLst/>
              <a:ahLst/>
              <a:cxnLst/>
              <a:rect l="0" t="0" r="0" b="0"/>
              <a:pathLst>
                <a:path w="194351" h="248612">
                  <a:moveTo>
                    <a:pt x="134094" y="24001"/>
                  </a:moveTo>
                  <a:lnTo>
                    <a:pt x="122915" y="12823"/>
                  </a:lnTo>
                  <a:lnTo>
                    <a:pt x="93607" y="282"/>
                  </a:lnTo>
                  <a:lnTo>
                    <a:pt x="83706" y="0"/>
                  </a:lnTo>
                  <a:lnTo>
                    <a:pt x="66466" y="5925"/>
                  </a:lnTo>
                  <a:lnTo>
                    <a:pt x="38017" y="22415"/>
                  </a:lnTo>
                  <a:lnTo>
                    <a:pt x="23932" y="38504"/>
                  </a:lnTo>
                  <a:lnTo>
                    <a:pt x="5358" y="83018"/>
                  </a:lnTo>
                  <a:lnTo>
                    <a:pt x="0" y="142937"/>
                  </a:lnTo>
                  <a:lnTo>
                    <a:pt x="7275" y="180904"/>
                  </a:lnTo>
                  <a:lnTo>
                    <a:pt x="17678" y="207600"/>
                  </a:lnTo>
                  <a:lnTo>
                    <a:pt x="33220" y="225703"/>
                  </a:lnTo>
                  <a:lnTo>
                    <a:pt x="71794" y="246858"/>
                  </a:lnTo>
                  <a:lnTo>
                    <a:pt x="95486" y="248611"/>
                  </a:lnTo>
                  <a:lnTo>
                    <a:pt x="120444" y="244320"/>
                  </a:lnTo>
                  <a:lnTo>
                    <a:pt x="153056" y="228751"/>
                  </a:lnTo>
                  <a:lnTo>
                    <a:pt x="170207" y="215997"/>
                  </a:lnTo>
                  <a:lnTo>
                    <a:pt x="187428" y="190073"/>
                  </a:lnTo>
                  <a:lnTo>
                    <a:pt x="194350" y="154576"/>
                  </a:lnTo>
                  <a:lnTo>
                    <a:pt x="194349" y="95764"/>
                  </a:lnTo>
                  <a:lnTo>
                    <a:pt x="185830" y="75003"/>
                  </a:lnTo>
                  <a:lnTo>
                    <a:pt x="167880" y="50161"/>
                  </a:lnTo>
                  <a:lnTo>
                    <a:pt x="142155" y="33572"/>
                  </a:lnTo>
                  <a:lnTo>
                    <a:pt x="134788" y="31552"/>
                  </a:lnTo>
                  <a:lnTo>
                    <a:pt x="128708" y="31375"/>
                  </a:lnTo>
                  <a:lnTo>
                    <a:pt x="113037" y="34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28886" y="694169"/>
              <a:ext cx="161084" cy="238489"/>
            </a:xfrm>
            <a:custGeom>
              <a:avLst/>
              <a:gdLst/>
              <a:ahLst/>
              <a:cxnLst/>
              <a:rect l="0" t="0" r="0" b="0"/>
              <a:pathLst>
                <a:path w="161084" h="238489">
                  <a:moveTo>
                    <a:pt x="129497" y="42825"/>
                  </a:moveTo>
                  <a:lnTo>
                    <a:pt x="123908" y="26058"/>
                  </a:lnTo>
                  <a:lnTo>
                    <a:pt x="111805" y="11586"/>
                  </a:lnTo>
                  <a:lnTo>
                    <a:pt x="103665" y="4452"/>
                  </a:lnTo>
                  <a:lnTo>
                    <a:pt x="94728" y="865"/>
                  </a:lnTo>
                  <a:lnTo>
                    <a:pt x="75440" y="0"/>
                  </a:lnTo>
                  <a:lnTo>
                    <a:pt x="44850" y="11679"/>
                  </a:lnTo>
                  <a:lnTo>
                    <a:pt x="30265" y="26643"/>
                  </a:lnTo>
                  <a:lnTo>
                    <a:pt x="3687" y="85367"/>
                  </a:lnTo>
                  <a:lnTo>
                    <a:pt x="0" y="95753"/>
                  </a:lnTo>
                  <a:lnTo>
                    <a:pt x="401" y="132727"/>
                  </a:lnTo>
                  <a:lnTo>
                    <a:pt x="14245" y="189585"/>
                  </a:lnTo>
                  <a:lnTo>
                    <a:pt x="17568" y="200327"/>
                  </a:lnTo>
                  <a:lnTo>
                    <a:pt x="30618" y="218501"/>
                  </a:lnTo>
                  <a:lnTo>
                    <a:pt x="39011" y="226623"/>
                  </a:lnTo>
                  <a:lnTo>
                    <a:pt x="60815" y="235647"/>
                  </a:lnTo>
                  <a:lnTo>
                    <a:pt x="84934" y="238488"/>
                  </a:lnTo>
                  <a:lnTo>
                    <a:pt x="107352" y="235852"/>
                  </a:lnTo>
                  <a:lnTo>
                    <a:pt x="125894" y="227661"/>
                  </a:lnTo>
                  <a:lnTo>
                    <a:pt x="146367" y="216134"/>
                  </a:lnTo>
                  <a:lnTo>
                    <a:pt x="161083" y="211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27128" y="494839"/>
              <a:ext cx="20769" cy="431669"/>
            </a:xfrm>
            <a:custGeom>
              <a:avLst/>
              <a:gdLst/>
              <a:ahLst/>
              <a:cxnLst/>
              <a:rect l="0" t="0" r="0" b="0"/>
              <a:pathLst>
                <a:path w="20769" h="431669">
                  <a:moveTo>
                    <a:pt x="10239" y="0"/>
                  </a:moveTo>
                  <a:lnTo>
                    <a:pt x="3004" y="28726"/>
                  </a:lnTo>
                  <a:lnTo>
                    <a:pt x="687" y="79091"/>
                  </a:lnTo>
                  <a:lnTo>
                    <a:pt x="0" y="138468"/>
                  </a:lnTo>
                  <a:lnTo>
                    <a:pt x="967" y="199345"/>
                  </a:lnTo>
                  <a:lnTo>
                    <a:pt x="6972" y="254947"/>
                  </a:lnTo>
                  <a:lnTo>
                    <a:pt x="10441" y="306127"/>
                  </a:lnTo>
                  <a:lnTo>
                    <a:pt x="18381" y="362286"/>
                  </a:lnTo>
                  <a:lnTo>
                    <a:pt x="20061" y="402532"/>
                  </a:lnTo>
                  <a:lnTo>
                    <a:pt x="2076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64295" y="631709"/>
              <a:ext cx="131001" cy="252685"/>
            </a:xfrm>
            <a:custGeom>
              <a:avLst/>
              <a:gdLst/>
              <a:ahLst/>
              <a:cxnLst/>
              <a:rect l="0" t="0" r="0" b="0"/>
              <a:pathLst>
                <a:path w="131001" h="252685">
                  <a:moveTo>
                    <a:pt x="131000" y="0"/>
                  </a:moveTo>
                  <a:lnTo>
                    <a:pt x="70323" y="58564"/>
                  </a:lnTo>
                  <a:lnTo>
                    <a:pt x="13942" y="101679"/>
                  </a:lnTo>
                  <a:lnTo>
                    <a:pt x="7338" y="111070"/>
                  </a:lnTo>
                  <a:lnTo>
                    <a:pt x="0" y="133983"/>
                  </a:lnTo>
                  <a:lnTo>
                    <a:pt x="383" y="144304"/>
                  </a:lnTo>
                  <a:lnTo>
                    <a:pt x="7047" y="162011"/>
                  </a:lnTo>
                  <a:lnTo>
                    <a:pt x="23953" y="185134"/>
                  </a:lnTo>
                  <a:lnTo>
                    <a:pt x="80994" y="233916"/>
                  </a:lnTo>
                  <a:lnTo>
                    <a:pt x="10994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16352" y="639111"/>
              <a:ext cx="149612" cy="266340"/>
            </a:xfrm>
            <a:custGeom>
              <a:avLst/>
              <a:gdLst/>
              <a:ahLst/>
              <a:cxnLst/>
              <a:rect l="0" t="0" r="0" b="0"/>
              <a:pathLst>
                <a:path w="149612" h="266340">
                  <a:moveTo>
                    <a:pt x="0" y="139997"/>
                  </a:moveTo>
                  <a:lnTo>
                    <a:pt x="26386" y="124356"/>
                  </a:lnTo>
                  <a:lnTo>
                    <a:pt x="62280" y="113656"/>
                  </a:lnTo>
                  <a:lnTo>
                    <a:pt x="101382" y="107626"/>
                  </a:lnTo>
                  <a:lnTo>
                    <a:pt x="124607" y="97924"/>
                  </a:lnTo>
                  <a:lnTo>
                    <a:pt x="140389" y="82694"/>
                  </a:lnTo>
                  <a:lnTo>
                    <a:pt x="146235" y="73719"/>
                  </a:lnTo>
                  <a:lnTo>
                    <a:pt x="149611" y="54388"/>
                  </a:lnTo>
                  <a:lnTo>
                    <a:pt x="148874" y="44320"/>
                  </a:lnTo>
                  <a:lnTo>
                    <a:pt x="141815" y="26894"/>
                  </a:lnTo>
                  <a:lnTo>
                    <a:pt x="136658" y="18972"/>
                  </a:lnTo>
                  <a:lnTo>
                    <a:pt x="121568" y="7049"/>
                  </a:lnTo>
                  <a:lnTo>
                    <a:pt x="112631" y="2232"/>
                  </a:lnTo>
                  <a:lnTo>
                    <a:pt x="93342" y="0"/>
                  </a:lnTo>
                  <a:lnTo>
                    <a:pt x="83285" y="1042"/>
                  </a:lnTo>
                  <a:lnTo>
                    <a:pt x="62752" y="11559"/>
                  </a:lnTo>
                  <a:lnTo>
                    <a:pt x="44267" y="27931"/>
                  </a:lnTo>
                  <a:lnTo>
                    <a:pt x="22869" y="67038"/>
                  </a:lnTo>
                  <a:lnTo>
                    <a:pt x="16013" y="88854"/>
                  </a:lnTo>
                  <a:lnTo>
                    <a:pt x="13323" y="126273"/>
                  </a:lnTo>
                  <a:lnTo>
                    <a:pt x="25397" y="187280"/>
                  </a:lnTo>
                  <a:lnTo>
                    <a:pt x="40930" y="222637"/>
                  </a:lnTo>
                  <a:lnTo>
                    <a:pt x="56796" y="238337"/>
                  </a:lnTo>
                  <a:lnTo>
                    <a:pt x="95577" y="257948"/>
                  </a:lnTo>
                  <a:lnTo>
                    <a:pt x="147399" y="266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16393" y="747523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0" y="0"/>
                  </a:moveTo>
                  <a:lnTo>
                    <a:pt x="42662" y="60873"/>
                  </a:lnTo>
                  <a:lnTo>
                    <a:pt x="947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6393" y="673823"/>
              <a:ext cx="136872" cy="589597"/>
            </a:xfrm>
            <a:custGeom>
              <a:avLst/>
              <a:gdLst/>
              <a:ahLst/>
              <a:cxnLst/>
              <a:rect l="0" t="0" r="0" b="0"/>
              <a:pathLst>
                <a:path w="136872" h="589597">
                  <a:moveTo>
                    <a:pt x="136871" y="0"/>
                  </a:moveTo>
                  <a:lnTo>
                    <a:pt x="133751" y="48931"/>
                  </a:lnTo>
                  <a:lnTo>
                    <a:pt x="127806" y="108062"/>
                  </a:lnTo>
                  <a:lnTo>
                    <a:pt x="115082" y="170555"/>
                  </a:lnTo>
                  <a:lnTo>
                    <a:pt x="101631" y="225023"/>
                  </a:lnTo>
                  <a:lnTo>
                    <a:pt x="84210" y="286520"/>
                  </a:lnTo>
                  <a:lnTo>
                    <a:pt x="66678" y="346351"/>
                  </a:lnTo>
                  <a:lnTo>
                    <a:pt x="49133" y="399940"/>
                  </a:lnTo>
                  <a:lnTo>
                    <a:pt x="28076" y="463242"/>
                  </a:lnTo>
                  <a:lnTo>
                    <a:pt x="20104" y="514941"/>
                  </a:lnTo>
                  <a:lnTo>
                    <a:pt x="4665" y="567787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74404" y="305326"/>
              <a:ext cx="31586" cy="600125"/>
            </a:xfrm>
            <a:custGeom>
              <a:avLst/>
              <a:gdLst/>
              <a:ahLst/>
              <a:cxnLst/>
              <a:rect l="0" t="0" r="0" b="0"/>
              <a:pathLst>
                <a:path w="31586" h="60012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5" y="161075"/>
                  </a:lnTo>
                  <a:lnTo>
                    <a:pt x="10722" y="222681"/>
                  </a:lnTo>
                  <a:lnTo>
                    <a:pt x="15684" y="268985"/>
                  </a:lnTo>
                  <a:lnTo>
                    <a:pt x="19465" y="324324"/>
                  </a:lnTo>
                  <a:lnTo>
                    <a:pt x="20585" y="370357"/>
                  </a:lnTo>
                  <a:lnTo>
                    <a:pt x="20917" y="430400"/>
                  </a:lnTo>
                  <a:lnTo>
                    <a:pt x="28265" y="492769"/>
                  </a:lnTo>
                  <a:lnTo>
                    <a:pt x="30930" y="555868"/>
                  </a:lnTo>
                  <a:lnTo>
                    <a:pt x="31585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48062" y="558010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32219" y="3119"/>
                  </a:lnTo>
                  <a:lnTo>
                    <a:pt x="182279" y="8333"/>
                  </a:lnTo>
                  <a:lnTo>
                    <a:pt x="123483" y="15684"/>
                  </a:lnTo>
                  <a:lnTo>
                    <a:pt x="66809" y="21165"/>
                  </a:lnTo>
                  <a:lnTo>
                    <a:pt x="19913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21803" y="608697"/>
              <a:ext cx="174468" cy="286226"/>
            </a:xfrm>
            <a:custGeom>
              <a:avLst/>
              <a:gdLst/>
              <a:ahLst/>
              <a:cxnLst/>
              <a:rect l="0" t="0" r="0" b="0"/>
              <a:pathLst>
                <a:path w="174468" h="286226">
                  <a:moveTo>
                    <a:pt x="0" y="138826"/>
                  </a:moveTo>
                  <a:lnTo>
                    <a:pt x="54144" y="138826"/>
                  </a:lnTo>
                  <a:lnTo>
                    <a:pt x="109091" y="133237"/>
                  </a:lnTo>
                  <a:lnTo>
                    <a:pt x="130763" y="124253"/>
                  </a:lnTo>
                  <a:lnTo>
                    <a:pt x="163740" y="99423"/>
                  </a:lnTo>
                  <a:lnTo>
                    <a:pt x="172209" y="79589"/>
                  </a:lnTo>
                  <a:lnTo>
                    <a:pt x="174467" y="67749"/>
                  </a:lnTo>
                  <a:lnTo>
                    <a:pt x="173633" y="57516"/>
                  </a:lnTo>
                  <a:lnTo>
                    <a:pt x="166468" y="39907"/>
                  </a:lnTo>
                  <a:lnTo>
                    <a:pt x="143690" y="16840"/>
                  </a:lnTo>
                  <a:lnTo>
                    <a:pt x="114714" y="776"/>
                  </a:lnTo>
                  <a:lnTo>
                    <a:pt x="104552" y="0"/>
                  </a:lnTo>
                  <a:lnTo>
                    <a:pt x="83902" y="5375"/>
                  </a:lnTo>
                  <a:lnTo>
                    <a:pt x="52546" y="21556"/>
                  </a:lnTo>
                  <a:lnTo>
                    <a:pt x="37782" y="40693"/>
                  </a:lnTo>
                  <a:lnTo>
                    <a:pt x="16023" y="97437"/>
                  </a:lnTo>
                  <a:lnTo>
                    <a:pt x="11613" y="150191"/>
                  </a:lnTo>
                  <a:lnTo>
                    <a:pt x="13970" y="188597"/>
                  </a:lnTo>
                  <a:lnTo>
                    <a:pt x="25196" y="222203"/>
                  </a:lnTo>
                  <a:lnTo>
                    <a:pt x="38104" y="242563"/>
                  </a:lnTo>
                  <a:lnTo>
                    <a:pt x="55539" y="259411"/>
                  </a:lnTo>
                  <a:lnTo>
                    <a:pt x="90675" y="276460"/>
                  </a:lnTo>
                  <a:lnTo>
                    <a:pt x="154169" y="284939"/>
                  </a:lnTo>
                  <a:lnTo>
                    <a:pt x="168456" y="286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57723" y="641464"/>
              <a:ext cx="237863" cy="253608"/>
            </a:xfrm>
            <a:custGeom>
              <a:avLst/>
              <a:gdLst/>
              <a:ahLst/>
              <a:cxnLst/>
              <a:rect l="0" t="0" r="0" b="0"/>
              <a:pathLst>
                <a:path w="237863" h="253608">
                  <a:moveTo>
                    <a:pt x="164163" y="85002"/>
                  </a:moveTo>
                  <a:lnTo>
                    <a:pt x="154587" y="60955"/>
                  </a:lnTo>
                  <a:lnTo>
                    <a:pt x="104265" y="4304"/>
                  </a:lnTo>
                  <a:lnTo>
                    <a:pt x="96155" y="787"/>
                  </a:lnTo>
                  <a:lnTo>
                    <a:pt x="77785" y="0"/>
                  </a:lnTo>
                  <a:lnTo>
                    <a:pt x="47712" y="11723"/>
                  </a:lnTo>
                  <a:lnTo>
                    <a:pt x="30128" y="29817"/>
                  </a:lnTo>
                  <a:lnTo>
                    <a:pt x="10195" y="66311"/>
                  </a:lnTo>
                  <a:lnTo>
                    <a:pt x="0" y="106760"/>
                  </a:lnTo>
                  <a:lnTo>
                    <a:pt x="98" y="145261"/>
                  </a:lnTo>
                  <a:lnTo>
                    <a:pt x="13832" y="200432"/>
                  </a:lnTo>
                  <a:lnTo>
                    <a:pt x="25124" y="231117"/>
                  </a:lnTo>
                  <a:lnTo>
                    <a:pt x="36467" y="247818"/>
                  </a:lnTo>
                  <a:lnTo>
                    <a:pt x="43937" y="252038"/>
                  </a:lnTo>
                  <a:lnTo>
                    <a:pt x="61596" y="253607"/>
                  </a:lnTo>
                  <a:lnTo>
                    <a:pt x="70049" y="250047"/>
                  </a:lnTo>
                  <a:lnTo>
                    <a:pt x="93123" y="228271"/>
                  </a:lnTo>
                  <a:lnTo>
                    <a:pt x="118761" y="189471"/>
                  </a:lnTo>
                  <a:lnTo>
                    <a:pt x="135437" y="148012"/>
                  </a:lnTo>
                  <a:lnTo>
                    <a:pt x="136578" y="127044"/>
                  </a:lnTo>
                  <a:lnTo>
                    <a:pt x="135244" y="116540"/>
                  </a:lnTo>
                  <a:lnTo>
                    <a:pt x="133185" y="113046"/>
                  </a:lnTo>
                  <a:lnTo>
                    <a:pt x="130643" y="114226"/>
                  </a:lnTo>
                  <a:lnTo>
                    <a:pt x="127778" y="118523"/>
                  </a:lnTo>
                  <a:lnTo>
                    <a:pt x="127715" y="132655"/>
                  </a:lnTo>
                  <a:lnTo>
                    <a:pt x="141512" y="180488"/>
                  </a:lnTo>
                  <a:lnTo>
                    <a:pt x="159921" y="210390"/>
                  </a:lnTo>
                  <a:lnTo>
                    <a:pt x="177485" y="226908"/>
                  </a:lnTo>
                  <a:lnTo>
                    <a:pt x="200109" y="235809"/>
                  </a:lnTo>
                  <a:lnTo>
                    <a:pt x="237862" y="242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85057" y="685990"/>
              <a:ext cx="221099" cy="198404"/>
            </a:xfrm>
            <a:custGeom>
              <a:avLst/>
              <a:gdLst/>
              <a:ahLst/>
              <a:cxnLst/>
              <a:rect l="0" t="0" r="0" b="0"/>
              <a:pathLst>
                <a:path w="221099" h="198404">
                  <a:moveTo>
                    <a:pt x="0" y="40476"/>
                  </a:moveTo>
                  <a:lnTo>
                    <a:pt x="3119" y="89407"/>
                  </a:lnTo>
                  <a:lnTo>
                    <a:pt x="11453" y="137252"/>
                  </a:lnTo>
                  <a:lnTo>
                    <a:pt x="15618" y="161866"/>
                  </a:lnTo>
                  <a:lnTo>
                    <a:pt x="15091" y="163517"/>
                  </a:lnTo>
                  <a:lnTo>
                    <a:pt x="13570" y="161108"/>
                  </a:lnTo>
                  <a:lnTo>
                    <a:pt x="10929" y="107993"/>
                  </a:lnTo>
                  <a:lnTo>
                    <a:pt x="16196" y="48353"/>
                  </a:lnTo>
                  <a:lnTo>
                    <a:pt x="25136" y="26040"/>
                  </a:lnTo>
                  <a:lnTo>
                    <a:pt x="30795" y="16814"/>
                  </a:lnTo>
                  <a:lnTo>
                    <a:pt x="38078" y="11833"/>
                  </a:lnTo>
                  <a:lnTo>
                    <a:pt x="55528" y="9418"/>
                  </a:lnTo>
                  <a:lnTo>
                    <a:pt x="71862" y="15364"/>
                  </a:lnTo>
                  <a:lnTo>
                    <a:pt x="79493" y="20225"/>
                  </a:lnTo>
                  <a:lnTo>
                    <a:pt x="91092" y="34985"/>
                  </a:lnTo>
                  <a:lnTo>
                    <a:pt x="115492" y="93561"/>
                  </a:lnTo>
                  <a:lnTo>
                    <a:pt x="120350" y="107353"/>
                  </a:lnTo>
                  <a:lnTo>
                    <a:pt x="118610" y="101784"/>
                  </a:lnTo>
                  <a:lnTo>
                    <a:pt x="125123" y="44327"/>
                  </a:lnTo>
                  <a:lnTo>
                    <a:pt x="137159" y="10032"/>
                  </a:lnTo>
                  <a:lnTo>
                    <a:pt x="144082" y="3802"/>
                  </a:lnTo>
                  <a:lnTo>
                    <a:pt x="152206" y="819"/>
                  </a:lnTo>
                  <a:lnTo>
                    <a:pt x="161132" y="0"/>
                  </a:lnTo>
                  <a:lnTo>
                    <a:pt x="168253" y="2963"/>
                  </a:lnTo>
                  <a:lnTo>
                    <a:pt x="179284" y="15615"/>
                  </a:lnTo>
                  <a:lnTo>
                    <a:pt x="208858" y="72652"/>
                  </a:lnTo>
                  <a:lnTo>
                    <a:pt x="217471" y="109411"/>
                  </a:lnTo>
                  <a:lnTo>
                    <a:pt x="220621" y="171404"/>
                  </a:lnTo>
                  <a:lnTo>
                    <a:pt x="221098" y="198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67417" y="621181"/>
              <a:ext cx="350536" cy="274589"/>
            </a:xfrm>
            <a:custGeom>
              <a:avLst/>
              <a:gdLst/>
              <a:ahLst/>
              <a:cxnLst/>
              <a:rect l="0" t="0" r="0" b="0"/>
              <a:pathLst>
                <a:path w="350536" h="27458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6547" y="177869"/>
                  </a:lnTo>
                  <a:lnTo>
                    <a:pt x="46604" y="231480"/>
                  </a:lnTo>
                  <a:lnTo>
                    <a:pt x="54538" y="236208"/>
                  </a:lnTo>
                  <a:lnTo>
                    <a:pt x="63337" y="237021"/>
                  </a:lnTo>
                  <a:lnTo>
                    <a:pt x="72713" y="235223"/>
                  </a:lnTo>
                  <a:lnTo>
                    <a:pt x="89369" y="223866"/>
                  </a:lnTo>
                  <a:lnTo>
                    <a:pt x="103401" y="207121"/>
                  </a:lnTo>
                  <a:lnTo>
                    <a:pt x="113536" y="187980"/>
                  </a:lnTo>
                  <a:lnTo>
                    <a:pt x="124916" y="128335"/>
                  </a:lnTo>
                  <a:lnTo>
                    <a:pt x="127803" y="117142"/>
                  </a:lnTo>
                  <a:lnTo>
                    <a:pt x="130898" y="114360"/>
                  </a:lnTo>
                  <a:lnTo>
                    <a:pt x="134131" y="117184"/>
                  </a:lnTo>
                  <a:lnTo>
                    <a:pt x="154683" y="172620"/>
                  </a:lnTo>
                  <a:lnTo>
                    <a:pt x="174271" y="219841"/>
                  </a:lnTo>
                  <a:lnTo>
                    <a:pt x="201840" y="254559"/>
                  </a:lnTo>
                  <a:lnTo>
                    <a:pt x="220069" y="269505"/>
                  </a:lnTo>
                  <a:lnTo>
                    <a:pt x="246107" y="274588"/>
                  </a:lnTo>
                  <a:lnTo>
                    <a:pt x="273668" y="271778"/>
                  </a:lnTo>
                  <a:lnTo>
                    <a:pt x="293716" y="262730"/>
                  </a:lnTo>
                  <a:lnTo>
                    <a:pt x="318156" y="233304"/>
                  </a:lnTo>
                  <a:lnTo>
                    <a:pt x="338970" y="180269"/>
                  </a:lnTo>
                  <a:lnTo>
                    <a:pt x="349503" y="131662"/>
                  </a:lnTo>
                  <a:lnTo>
                    <a:pt x="350535" y="69074"/>
                  </a:lnTo>
                  <a:lnTo>
                    <a:pt x="339820" y="22223"/>
                  </a:lnTo>
                  <a:lnTo>
                    <a:pt x="333256" y="9877"/>
                  </a:lnTo>
                  <a:lnTo>
                    <a:pt x="323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35490" y="668234"/>
              <a:ext cx="182308" cy="220090"/>
            </a:xfrm>
            <a:custGeom>
              <a:avLst/>
              <a:gdLst/>
              <a:ahLst/>
              <a:cxnLst/>
              <a:rect l="0" t="0" r="0" b="0"/>
              <a:pathLst>
                <a:path w="182308" h="220090">
                  <a:moveTo>
                    <a:pt x="102416" y="5589"/>
                  </a:moveTo>
                  <a:lnTo>
                    <a:pt x="80060" y="0"/>
                  </a:lnTo>
                  <a:lnTo>
                    <a:pt x="59725" y="3495"/>
                  </a:lnTo>
                  <a:lnTo>
                    <a:pt x="40159" y="14017"/>
                  </a:lnTo>
                  <a:lnTo>
                    <a:pt x="17159" y="39672"/>
                  </a:lnTo>
                  <a:lnTo>
                    <a:pt x="6813" y="59342"/>
                  </a:lnTo>
                  <a:lnTo>
                    <a:pt x="0" y="95735"/>
                  </a:lnTo>
                  <a:lnTo>
                    <a:pt x="3571" y="130565"/>
                  </a:lnTo>
                  <a:lnTo>
                    <a:pt x="17627" y="163112"/>
                  </a:lnTo>
                  <a:lnTo>
                    <a:pt x="36609" y="189393"/>
                  </a:lnTo>
                  <a:lnTo>
                    <a:pt x="62641" y="206409"/>
                  </a:lnTo>
                  <a:lnTo>
                    <a:pt x="92581" y="218860"/>
                  </a:lnTo>
                  <a:lnTo>
                    <a:pt x="113253" y="220089"/>
                  </a:lnTo>
                  <a:lnTo>
                    <a:pt x="132969" y="215566"/>
                  </a:lnTo>
                  <a:lnTo>
                    <a:pt x="149531" y="205757"/>
                  </a:lnTo>
                  <a:lnTo>
                    <a:pt x="172008" y="175902"/>
                  </a:lnTo>
                  <a:lnTo>
                    <a:pt x="182307" y="137421"/>
                  </a:lnTo>
                  <a:lnTo>
                    <a:pt x="179770" y="101972"/>
                  </a:lnTo>
                  <a:lnTo>
                    <a:pt x="166020" y="69242"/>
                  </a:lnTo>
                  <a:lnTo>
                    <a:pt x="141539" y="42907"/>
                  </a:lnTo>
                  <a:lnTo>
                    <a:pt x="91888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43191" y="676774"/>
              <a:ext cx="183137" cy="210787"/>
            </a:xfrm>
            <a:custGeom>
              <a:avLst/>
              <a:gdLst/>
              <a:ahLst/>
              <a:cxnLst/>
              <a:rect l="0" t="0" r="0" b="0"/>
              <a:pathLst>
                <a:path w="183137" h="210787">
                  <a:moveTo>
                    <a:pt x="0" y="49692"/>
                  </a:moveTo>
                  <a:lnTo>
                    <a:pt x="17959" y="111972"/>
                  </a:lnTo>
                  <a:lnTo>
                    <a:pt x="35149" y="174299"/>
                  </a:lnTo>
                  <a:lnTo>
                    <a:pt x="46805" y="210786"/>
                  </a:lnTo>
                  <a:lnTo>
                    <a:pt x="27712" y="148279"/>
                  </a:lnTo>
                  <a:lnTo>
                    <a:pt x="22372" y="94685"/>
                  </a:lnTo>
                  <a:lnTo>
                    <a:pt x="24437" y="42159"/>
                  </a:lnTo>
                  <a:lnTo>
                    <a:pt x="30748" y="20607"/>
                  </a:lnTo>
                  <a:lnTo>
                    <a:pt x="41352" y="3230"/>
                  </a:lnTo>
                  <a:lnTo>
                    <a:pt x="48625" y="0"/>
                  </a:lnTo>
                  <a:lnTo>
                    <a:pt x="56983" y="186"/>
                  </a:lnTo>
                  <a:lnTo>
                    <a:pt x="95614" y="11707"/>
                  </a:lnTo>
                  <a:lnTo>
                    <a:pt x="135870" y="40889"/>
                  </a:lnTo>
                  <a:lnTo>
                    <a:pt x="158931" y="64371"/>
                  </a:lnTo>
                  <a:lnTo>
                    <a:pt x="177797" y="106274"/>
                  </a:lnTo>
                  <a:lnTo>
                    <a:pt x="183136" y="130991"/>
                  </a:lnTo>
                  <a:lnTo>
                    <a:pt x="178985" y="176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3048" y="615418"/>
              <a:ext cx="281367" cy="292315"/>
            </a:xfrm>
            <a:custGeom>
              <a:avLst/>
              <a:gdLst/>
              <a:ahLst/>
              <a:cxnLst/>
              <a:rect l="0" t="0" r="0" b="0"/>
              <a:pathLst>
                <a:path w="281367" h="292315">
                  <a:moveTo>
                    <a:pt x="186610" y="121576"/>
                  </a:moveTo>
                  <a:lnTo>
                    <a:pt x="172038" y="78885"/>
                  </a:lnTo>
                  <a:lnTo>
                    <a:pt x="141617" y="37234"/>
                  </a:lnTo>
                  <a:lnTo>
                    <a:pt x="117647" y="11318"/>
                  </a:lnTo>
                  <a:lnTo>
                    <a:pt x="96688" y="2383"/>
                  </a:lnTo>
                  <a:lnTo>
                    <a:pt x="84548" y="0"/>
                  </a:lnTo>
                  <a:lnTo>
                    <a:pt x="72945" y="1921"/>
                  </a:lnTo>
                  <a:lnTo>
                    <a:pt x="50694" y="13414"/>
                  </a:lnTo>
                  <a:lnTo>
                    <a:pt x="24026" y="45205"/>
                  </a:lnTo>
                  <a:lnTo>
                    <a:pt x="6896" y="89849"/>
                  </a:lnTo>
                  <a:lnTo>
                    <a:pt x="0" y="140122"/>
                  </a:lnTo>
                  <a:lnTo>
                    <a:pt x="3546" y="192062"/>
                  </a:lnTo>
                  <a:lnTo>
                    <a:pt x="16395" y="245204"/>
                  </a:lnTo>
                  <a:lnTo>
                    <a:pt x="27511" y="267769"/>
                  </a:lnTo>
                  <a:lnTo>
                    <a:pt x="43370" y="283257"/>
                  </a:lnTo>
                  <a:lnTo>
                    <a:pt x="52512" y="289025"/>
                  </a:lnTo>
                  <a:lnTo>
                    <a:pt x="72028" y="292314"/>
                  </a:lnTo>
                  <a:lnTo>
                    <a:pt x="82146" y="291554"/>
                  </a:lnTo>
                  <a:lnTo>
                    <a:pt x="99627" y="281350"/>
                  </a:lnTo>
                  <a:lnTo>
                    <a:pt x="122622" y="252755"/>
                  </a:lnTo>
                  <a:lnTo>
                    <a:pt x="134774" y="227841"/>
                  </a:lnTo>
                  <a:lnTo>
                    <a:pt x="145695" y="173719"/>
                  </a:lnTo>
                  <a:lnTo>
                    <a:pt x="149708" y="147091"/>
                  </a:lnTo>
                  <a:lnTo>
                    <a:pt x="147730" y="121727"/>
                  </a:lnTo>
                  <a:lnTo>
                    <a:pt x="159421" y="164634"/>
                  </a:lnTo>
                  <a:lnTo>
                    <a:pt x="188388" y="204821"/>
                  </a:lnTo>
                  <a:lnTo>
                    <a:pt x="230576" y="243817"/>
                  </a:lnTo>
                  <a:lnTo>
                    <a:pt x="250603" y="251945"/>
                  </a:lnTo>
                  <a:lnTo>
                    <a:pt x="281366" y="258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48684" y="662236"/>
              <a:ext cx="305327" cy="264272"/>
            </a:xfrm>
            <a:custGeom>
              <a:avLst/>
              <a:gdLst/>
              <a:ahLst/>
              <a:cxnLst/>
              <a:rect l="0" t="0" r="0" b="0"/>
              <a:pathLst>
                <a:path w="305327" h="264272">
                  <a:moveTo>
                    <a:pt x="0" y="53701"/>
                  </a:moveTo>
                  <a:lnTo>
                    <a:pt x="5589" y="112318"/>
                  </a:lnTo>
                  <a:lnTo>
                    <a:pt x="10723" y="165322"/>
                  </a:lnTo>
                  <a:lnTo>
                    <a:pt x="16305" y="192839"/>
                  </a:lnTo>
                  <a:lnTo>
                    <a:pt x="15549" y="192083"/>
                  </a:lnTo>
                  <a:lnTo>
                    <a:pt x="13876" y="188070"/>
                  </a:lnTo>
                  <a:lnTo>
                    <a:pt x="10969" y="126956"/>
                  </a:lnTo>
                  <a:lnTo>
                    <a:pt x="10616" y="71161"/>
                  </a:lnTo>
                  <a:lnTo>
                    <a:pt x="16143" y="34698"/>
                  </a:lnTo>
                  <a:lnTo>
                    <a:pt x="30779" y="7257"/>
                  </a:lnTo>
                  <a:lnTo>
                    <a:pt x="36897" y="4021"/>
                  </a:lnTo>
                  <a:lnTo>
                    <a:pt x="43315" y="4203"/>
                  </a:lnTo>
                  <a:lnTo>
                    <a:pt x="49934" y="6665"/>
                  </a:lnTo>
                  <a:lnTo>
                    <a:pt x="70427" y="26896"/>
                  </a:lnTo>
                  <a:lnTo>
                    <a:pt x="105316" y="83721"/>
                  </a:lnTo>
                  <a:lnTo>
                    <a:pt x="123231" y="119528"/>
                  </a:lnTo>
                  <a:lnTo>
                    <a:pt x="127778" y="132681"/>
                  </a:lnTo>
                  <a:lnTo>
                    <a:pt x="131978" y="137940"/>
                  </a:lnTo>
                  <a:lnTo>
                    <a:pt x="135948" y="137936"/>
                  </a:lnTo>
                  <a:lnTo>
                    <a:pt x="139765" y="134424"/>
                  </a:lnTo>
                  <a:lnTo>
                    <a:pt x="144006" y="118044"/>
                  </a:lnTo>
                  <a:lnTo>
                    <a:pt x="155357" y="55979"/>
                  </a:lnTo>
                  <a:lnTo>
                    <a:pt x="161854" y="28587"/>
                  </a:lnTo>
                  <a:lnTo>
                    <a:pt x="167564" y="18241"/>
                  </a:lnTo>
                  <a:lnTo>
                    <a:pt x="183267" y="3626"/>
                  </a:lnTo>
                  <a:lnTo>
                    <a:pt x="192368" y="431"/>
                  </a:lnTo>
                  <a:lnTo>
                    <a:pt x="211839" y="0"/>
                  </a:lnTo>
                  <a:lnTo>
                    <a:pt x="220775" y="3862"/>
                  </a:lnTo>
                  <a:lnTo>
                    <a:pt x="236942" y="17513"/>
                  </a:lnTo>
                  <a:lnTo>
                    <a:pt x="265216" y="70513"/>
                  </a:lnTo>
                  <a:lnTo>
                    <a:pt x="286398" y="130375"/>
                  </a:lnTo>
                  <a:lnTo>
                    <a:pt x="299718" y="177805"/>
                  </a:lnTo>
                  <a:lnTo>
                    <a:pt x="304219" y="235753"/>
                  </a:lnTo>
                  <a:lnTo>
                    <a:pt x="305326" y="264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75067" y="660765"/>
              <a:ext cx="178986" cy="234158"/>
            </a:xfrm>
            <a:custGeom>
              <a:avLst/>
              <a:gdLst/>
              <a:ahLst/>
              <a:cxnLst/>
              <a:rect l="0" t="0" r="0" b="0"/>
              <a:pathLst>
                <a:path w="178986" h="234158">
                  <a:moveTo>
                    <a:pt x="0" y="128872"/>
                  </a:moveTo>
                  <a:lnTo>
                    <a:pt x="55141" y="114218"/>
                  </a:lnTo>
                  <a:lnTo>
                    <a:pt x="114756" y="85752"/>
                  </a:lnTo>
                  <a:lnTo>
                    <a:pt x="135231" y="71103"/>
                  </a:lnTo>
                  <a:lnTo>
                    <a:pt x="152130" y="52894"/>
                  </a:lnTo>
                  <a:lnTo>
                    <a:pt x="155232" y="43125"/>
                  </a:lnTo>
                  <a:lnTo>
                    <a:pt x="152441" y="22912"/>
                  </a:lnTo>
                  <a:lnTo>
                    <a:pt x="147250" y="14948"/>
                  </a:lnTo>
                  <a:lnTo>
                    <a:pt x="132125" y="2980"/>
                  </a:lnTo>
                  <a:lnTo>
                    <a:pt x="110585" y="0"/>
                  </a:lnTo>
                  <a:lnTo>
                    <a:pt x="87753" y="3745"/>
                  </a:lnTo>
                  <a:lnTo>
                    <a:pt x="69808" y="13209"/>
                  </a:lnTo>
                  <a:lnTo>
                    <a:pt x="46551" y="37279"/>
                  </a:lnTo>
                  <a:lnTo>
                    <a:pt x="30430" y="83406"/>
                  </a:lnTo>
                  <a:lnTo>
                    <a:pt x="29424" y="124759"/>
                  </a:lnTo>
                  <a:lnTo>
                    <a:pt x="40734" y="170173"/>
                  </a:lnTo>
                  <a:lnTo>
                    <a:pt x="51639" y="191682"/>
                  </a:lnTo>
                  <a:lnTo>
                    <a:pt x="70524" y="209820"/>
                  </a:lnTo>
                  <a:lnTo>
                    <a:pt x="94515" y="223340"/>
                  </a:lnTo>
                  <a:lnTo>
                    <a:pt x="144925" y="232020"/>
                  </a:lnTo>
                  <a:lnTo>
                    <a:pt x="178985" y="234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09434" y="388140"/>
              <a:ext cx="181889" cy="554526"/>
            </a:xfrm>
            <a:custGeom>
              <a:avLst/>
              <a:gdLst/>
              <a:ahLst/>
              <a:cxnLst/>
              <a:rect l="0" t="0" r="0" b="0"/>
              <a:pathLst>
                <a:path w="181889" h="554526">
                  <a:moveTo>
                    <a:pt x="123602" y="433082"/>
                  </a:moveTo>
                  <a:lnTo>
                    <a:pt x="129192" y="416315"/>
                  </a:lnTo>
                  <a:lnTo>
                    <a:pt x="127078" y="383531"/>
                  </a:lnTo>
                  <a:lnTo>
                    <a:pt x="119042" y="349770"/>
                  </a:lnTo>
                  <a:lnTo>
                    <a:pt x="106367" y="331324"/>
                  </a:lnTo>
                  <a:lnTo>
                    <a:pt x="98074" y="323129"/>
                  </a:lnTo>
                  <a:lnTo>
                    <a:pt x="89036" y="318836"/>
                  </a:lnTo>
                  <a:lnTo>
                    <a:pt x="69635" y="317186"/>
                  </a:lnTo>
                  <a:lnTo>
                    <a:pt x="52434" y="323471"/>
                  </a:lnTo>
                  <a:lnTo>
                    <a:pt x="36990" y="335233"/>
                  </a:lnTo>
                  <a:lnTo>
                    <a:pt x="22326" y="352159"/>
                  </a:lnTo>
                  <a:lnTo>
                    <a:pt x="6506" y="387008"/>
                  </a:lnTo>
                  <a:lnTo>
                    <a:pt x="0" y="438148"/>
                  </a:lnTo>
                  <a:lnTo>
                    <a:pt x="6206" y="493095"/>
                  </a:lnTo>
                  <a:lnTo>
                    <a:pt x="16548" y="525733"/>
                  </a:lnTo>
                  <a:lnTo>
                    <a:pt x="27669" y="542891"/>
                  </a:lnTo>
                  <a:lnTo>
                    <a:pt x="36250" y="548402"/>
                  </a:lnTo>
                  <a:lnTo>
                    <a:pt x="58263" y="554525"/>
                  </a:lnTo>
                  <a:lnTo>
                    <a:pt x="68344" y="552649"/>
                  </a:lnTo>
                  <a:lnTo>
                    <a:pt x="85785" y="541205"/>
                  </a:lnTo>
                  <a:lnTo>
                    <a:pt x="116045" y="511328"/>
                  </a:lnTo>
                  <a:lnTo>
                    <a:pt x="136311" y="474724"/>
                  </a:lnTo>
                  <a:lnTo>
                    <a:pt x="154232" y="413665"/>
                  </a:lnTo>
                  <a:lnTo>
                    <a:pt x="169037" y="361786"/>
                  </a:lnTo>
                  <a:lnTo>
                    <a:pt x="175991" y="309338"/>
                  </a:lnTo>
                  <a:lnTo>
                    <a:pt x="181888" y="264356"/>
                  </a:lnTo>
                  <a:lnTo>
                    <a:pt x="178437" y="204235"/>
                  </a:lnTo>
                  <a:lnTo>
                    <a:pt x="176894" y="155226"/>
                  </a:lnTo>
                  <a:lnTo>
                    <a:pt x="173253" y="99863"/>
                  </a:lnTo>
                  <a:lnTo>
                    <a:pt x="161616" y="43607"/>
                  </a:lnTo>
                  <a:lnTo>
                    <a:pt x="145914" y="4557"/>
                  </a:lnTo>
                  <a:lnTo>
                    <a:pt x="139646" y="0"/>
                  </a:lnTo>
                  <a:lnTo>
                    <a:pt x="133128" y="471"/>
                  </a:lnTo>
                  <a:lnTo>
                    <a:pt x="126443" y="4295"/>
                  </a:lnTo>
                  <a:lnTo>
                    <a:pt x="121987" y="11523"/>
                  </a:lnTo>
                  <a:lnTo>
                    <a:pt x="108658" y="64299"/>
                  </a:lnTo>
                  <a:lnTo>
                    <a:pt x="104357" y="112853"/>
                  </a:lnTo>
                  <a:lnTo>
                    <a:pt x="103082" y="160515"/>
                  </a:lnTo>
                  <a:lnTo>
                    <a:pt x="102704" y="215451"/>
                  </a:lnTo>
                  <a:lnTo>
                    <a:pt x="102617" y="258758"/>
                  </a:lnTo>
                  <a:lnTo>
                    <a:pt x="105686" y="316700"/>
                  </a:lnTo>
                  <a:lnTo>
                    <a:pt x="117203" y="378898"/>
                  </a:lnTo>
                  <a:lnTo>
                    <a:pt x="136809" y="435594"/>
                  </a:lnTo>
                  <a:lnTo>
                    <a:pt x="144659" y="464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83458" y="731641"/>
              <a:ext cx="281247" cy="231902"/>
            </a:xfrm>
            <a:custGeom>
              <a:avLst/>
              <a:gdLst/>
              <a:ahLst/>
              <a:cxnLst/>
              <a:rect l="0" t="0" r="0" b="0"/>
              <a:pathLst>
                <a:path w="281247" h="231902">
                  <a:moveTo>
                    <a:pt x="144376" y="100110"/>
                  </a:moveTo>
                  <a:lnTo>
                    <a:pt x="138787" y="41493"/>
                  </a:lnTo>
                  <a:lnTo>
                    <a:pt x="129804" y="21025"/>
                  </a:lnTo>
                  <a:lnTo>
                    <a:pt x="124133" y="12292"/>
                  </a:lnTo>
                  <a:lnTo>
                    <a:pt x="115673" y="6470"/>
                  </a:lnTo>
                  <a:lnTo>
                    <a:pt x="93794" y="0"/>
                  </a:lnTo>
                  <a:lnTo>
                    <a:pt x="68473" y="3364"/>
                  </a:lnTo>
                  <a:lnTo>
                    <a:pt x="43961" y="13828"/>
                  </a:lnTo>
                  <a:lnTo>
                    <a:pt x="25268" y="30177"/>
                  </a:lnTo>
                  <a:lnTo>
                    <a:pt x="7179" y="64701"/>
                  </a:lnTo>
                  <a:lnTo>
                    <a:pt x="0" y="104566"/>
                  </a:lnTo>
                  <a:lnTo>
                    <a:pt x="3463" y="151603"/>
                  </a:lnTo>
                  <a:lnTo>
                    <a:pt x="17486" y="191406"/>
                  </a:lnTo>
                  <a:lnTo>
                    <a:pt x="36459" y="219837"/>
                  </a:lnTo>
                  <a:lnTo>
                    <a:pt x="56248" y="229361"/>
                  </a:lnTo>
                  <a:lnTo>
                    <a:pt x="68077" y="231901"/>
                  </a:lnTo>
                  <a:lnTo>
                    <a:pt x="78302" y="231254"/>
                  </a:lnTo>
                  <a:lnTo>
                    <a:pt x="95903" y="224297"/>
                  </a:lnTo>
                  <a:lnTo>
                    <a:pt x="118966" y="207226"/>
                  </a:lnTo>
                  <a:lnTo>
                    <a:pt x="130352" y="187881"/>
                  </a:lnTo>
                  <a:lnTo>
                    <a:pt x="147195" y="137335"/>
                  </a:lnTo>
                  <a:lnTo>
                    <a:pt x="152104" y="131945"/>
                  </a:lnTo>
                  <a:lnTo>
                    <a:pt x="157717" y="131862"/>
                  </a:lnTo>
                  <a:lnTo>
                    <a:pt x="170193" y="141128"/>
                  </a:lnTo>
                  <a:lnTo>
                    <a:pt x="212336" y="186119"/>
                  </a:lnTo>
                  <a:lnTo>
                    <a:pt x="272168" y="212497"/>
                  </a:lnTo>
                  <a:lnTo>
                    <a:pt x="281246" y="215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11281" y="421139"/>
              <a:ext cx="69238" cy="547483"/>
            </a:xfrm>
            <a:custGeom>
              <a:avLst/>
              <a:gdLst/>
              <a:ahLst/>
              <a:cxnLst/>
              <a:rect l="0" t="0" r="0" b="0"/>
              <a:pathLst>
                <a:path w="69238" h="547483">
                  <a:moveTo>
                    <a:pt x="6066" y="0"/>
                  </a:moveTo>
                  <a:lnTo>
                    <a:pt x="0" y="35962"/>
                  </a:lnTo>
                  <a:lnTo>
                    <a:pt x="3748" y="86305"/>
                  </a:lnTo>
                  <a:lnTo>
                    <a:pt x="8728" y="146423"/>
                  </a:lnTo>
                  <a:lnTo>
                    <a:pt x="15040" y="203359"/>
                  </a:lnTo>
                  <a:lnTo>
                    <a:pt x="21723" y="251197"/>
                  </a:lnTo>
                  <a:lnTo>
                    <a:pt x="31112" y="302417"/>
                  </a:lnTo>
                  <a:lnTo>
                    <a:pt x="35714" y="354637"/>
                  </a:lnTo>
                  <a:lnTo>
                    <a:pt x="42667" y="407155"/>
                  </a:lnTo>
                  <a:lnTo>
                    <a:pt x="55496" y="468897"/>
                  </a:lnTo>
                  <a:lnTo>
                    <a:pt x="66176" y="519914"/>
                  </a:lnTo>
                  <a:lnTo>
                    <a:pt x="69237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7727917" y="915979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481013" y="2105699"/>
            <a:ext cx="5646573" cy="603343"/>
            <a:chOff x="481013" y="2105699"/>
            <a:chExt cx="5646573" cy="603343"/>
          </a:xfrm>
        </p:grpSpPr>
        <p:sp>
          <p:nvSpPr>
            <p:cNvPr id="29" name="Freeform 28"/>
            <p:cNvSpPr/>
            <p:nvPr/>
          </p:nvSpPr>
          <p:spPr>
            <a:xfrm>
              <a:off x="481013" y="2260364"/>
              <a:ext cx="358672" cy="448678"/>
            </a:xfrm>
            <a:custGeom>
              <a:avLst/>
              <a:gdLst/>
              <a:ahLst/>
              <a:cxnLst/>
              <a:rect l="0" t="0" r="0" b="0"/>
              <a:pathLst>
                <a:path w="358672" h="448678">
                  <a:moveTo>
                    <a:pt x="203339" y="34848"/>
                  </a:moveTo>
                  <a:lnTo>
                    <a:pt x="192160" y="18080"/>
                  </a:lnTo>
                  <a:lnTo>
                    <a:pt x="177314" y="6729"/>
                  </a:lnTo>
                  <a:lnTo>
                    <a:pt x="168441" y="2064"/>
                  </a:lnTo>
                  <a:lnTo>
                    <a:pt x="146105" y="0"/>
                  </a:lnTo>
                  <a:lnTo>
                    <a:pt x="133597" y="1087"/>
                  </a:lnTo>
                  <a:lnTo>
                    <a:pt x="93637" y="19386"/>
                  </a:lnTo>
                  <a:lnTo>
                    <a:pt x="63340" y="47034"/>
                  </a:lnTo>
                  <a:lnTo>
                    <a:pt x="33312" y="88988"/>
                  </a:lnTo>
                  <a:lnTo>
                    <a:pt x="14902" y="141122"/>
                  </a:lnTo>
                  <a:lnTo>
                    <a:pt x="0" y="202069"/>
                  </a:lnTo>
                  <a:lnTo>
                    <a:pt x="501" y="253111"/>
                  </a:lnTo>
                  <a:lnTo>
                    <a:pt x="12320" y="313185"/>
                  </a:lnTo>
                  <a:lnTo>
                    <a:pt x="42628" y="376568"/>
                  </a:lnTo>
                  <a:lnTo>
                    <a:pt x="63174" y="406590"/>
                  </a:lnTo>
                  <a:lnTo>
                    <a:pt x="89669" y="430303"/>
                  </a:lnTo>
                  <a:lnTo>
                    <a:pt x="125335" y="446558"/>
                  </a:lnTo>
                  <a:lnTo>
                    <a:pt x="151903" y="448677"/>
                  </a:lnTo>
                  <a:lnTo>
                    <a:pt x="207087" y="440506"/>
                  </a:lnTo>
                  <a:lnTo>
                    <a:pt x="237855" y="425404"/>
                  </a:lnTo>
                  <a:lnTo>
                    <a:pt x="300390" y="367910"/>
                  </a:lnTo>
                  <a:lnTo>
                    <a:pt x="321132" y="337864"/>
                  </a:lnTo>
                  <a:lnTo>
                    <a:pt x="339214" y="286382"/>
                  </a:lnTo>
                  <a:lnTo>
                    <a:pt x="354051" y="231153"/>
                  </a:lnTo>
                  <a:lnTo>
                    <a:pt x="358671" y="175183"/>
                  </a:lnTo>
                  <a:lnTo>
                    <a:pt x="351269" y="133101"/>
                  </a:lnTo>
                  <a:lnTo>
                    <a:pt x="333608" y="93336"/>
                  </a:lnTo>
                  <a:lnTo>
                    <a:pt x="305498" y="65696"/>
                  </a:lnTo>
                  <a:lnTo>
                    <a:pt x="281108" y="50118"/>
                  </a:lnTo>
                  <a:lnTo>
                    <a:pt x="235480" y="39372"/>
                  </a:lnTo>
                  <a:lnTo>
                    <a:pt x="179452" y="43777"/>
                  </a:lnTo>
                  <a:lnTo>
                    <a:pt x="161225" y="45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5789" y="2484725"/>
              <a:ext cx="146533" cy="169471"/>
            </a:xfrm>
            <a:custGeom>
              <a:avLst/>
              <a:gdLst/>
              <a:ahLst/>
              <a:cxnLst/>
              <a:rect l="0" t="0" r="0" b="0"/>
              <a:pathLst>
                <a:path w="146533" h="169471">
                  <a:moveTo>
                    <a:pt x="20190" y="10528"/>
                  </a:moveTo>
                  <a:lnTo>
                    <a:pt x="9011" y="21707"/>
                  </a:lnTo>
                  <a:lnTo>
                    <a:pt x="3523" y="42793"/>
                  </a:lnTo>
                  <a:lnTo>
                    <a:pt x="0" y="98400"/>
                  </a:lnTo>
                  <a:lnTo>
                    <a:pt x="4979" y="140419"/>
                  </a:lnTo>
                  <a:lnTo>
                    <a:pt x="10049" y="150935"/>
                  </a:lnTo>
                  <a:lnTo>
                    <a:pt x="25042" y="165738"/>
                  </a:lnTo>
                  <a:lnTo>
                    <a:pt x="33953" y="168984"/>
                  </a:lnTo>
                  <a:lnTo>
                    <a:pt x="53213" y="169470"/>
                  </a:lnTo>
                  <a:lnTo>
                    <a:pt x="83787" y="157578"/>
                  </a:lnTo>
                  <a:lnTo>
                    <a:pt x="109483" y="133647"/>
                  </a:lnTo>
                  <a:lnTo>
                    <a:pt x="134822" y="83804"/>
                  </a:lnTo>
                  <a:lnTo>
                    <a:pt x="143062" y="49397"/>
                  </a:lnTo>
                  <a:lnTo>
                    <a:pt x="1465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84435" y="2432082"/>
              <a:ext cx="168457" cy="214189"/>
            </a:xfrm>
            <a:custGeom>
              <a:avLst/>
              <a:gdLst/>
              <a:ahLst/>
              <a:cxnLst/>
              <a:rect l="0" t="0" r="0" b="0"/>
              <a:pathLst>
                <a:path w="168457" h="214189">
                  <a:moveTo>
                    <a:pt x="0" y="105285"/>
                  </a:moveTo>
                  <a:lnTo>
                    <a:pt x="17958" y="159160"/>
                  </a:lnTo>
                  <a:lnTo>
                    <a:pt x="36301" y="214188"/>
                  </a:lnTo>
                  <a:lnTo>
                    <a:pt x="20511" y="152247"/>
                  </a:lnTo>
                  <a:lnTo>
                    <a:pt x="16135" y="122648"/>
                  </a:lnTo>
                  <a:lnTo>
                    <a:pt x="25767" y="64071"/>
                  </a:lnTo>
                  <a:lnTo>
                    <a:pt x="41040" y="37442"/>
                  </a:lnTo>
                  <a:lnTo>
                    <a:pt x="59964" y="25220"/>
                  </a:lnTo>
                  <a:lnTo>
                    <a:pt x="122627" y="522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70754" y="2364074"/>
              <a:ext cx="176977" cy="249549"/>
            </a:xfrm>
            <a:custGeom>
              <a:avLst/>
              <a:gdLst/>
              <a:ahLst/>
              <a:cxnLst/>
              <a:rect l="0" t="0" r="0" b="0"/>
              <a:pathLst>
                <a:path w="176977" h="249549">
                  <a:moveTo>
                    <a:pt x="134862" y="57480"/>
                  </a:moveTo>
                  <a:lnTo>
                    <a:pt x="120208" y="13517"/>
                  </a:lnTo>
                  <a:lnTo>
                    <a:pt x="113394" y="7115"/>
                  </a:lnTo>
                  <a:lnTo>
                    <a:pt x="93345" y="0"/>
                  </a:lnTo>
                  <a:lnTo>
                    <a:pt x="55750" y="1585"/>
                  </a:lnTo>
                  <a:lnTo>
                    <a:pt x="34971" y="12750"/>
                  </a:lnTo>
                  <a:lnTo>
                    <a:pt x="19106" y="29411"/>
                  </a:lnTo>
                  <a:lnTo>
                    <a:pt x="8156" y="48514"/>
                  </a:lnTo>
                  <a:lnTo>
                    <a:pt x="0" y="97780"/>
                  </a:lnTo>
                  <a:lnTo>
                    <a:pt x="1508" y="152571"/>
                  </a:lnTo>
                  <a:lnTo>
                    <a:pt x="7743" y="178122"/>
                  </a:lnTo>
                  <a:lnTo>
                    <a:pt x="37418" y="226803"/>
                  </a:lnTo>
                  <a:lnTo>
                    <a:pt x="54119" y="241139"/>
                  </a:lnTo>
                  <a:lnTo>
                    <a:pt x="63486" y="246600"/>
                  </a:lnTo>
                  <a:lnTo>
                    <a:pt x="83252" y="249548"/>
                  </a:lnTo>
                  <a:lnTo>
                    <a:pt x="103736" y="245789"/>
                  </a:lnTo>
                  <a:lnTo>
                    <a:pt x="162978" y="213516"/>
                  </a:lnTo>
                  <a:lnTo>
                    <a:pt x="176976" y="204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89844" y="2116227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58311"/>
                  </a:lnTo>
                  <a:lnTo>
                    <a:pt x="18669" y="217925"/>
                  </a:lnTo>
                  <a:lnTo>
                    <a:pt x="20350" y="272801"/>
                  </a:lnTo>
                  <a:lnTo>
                    <a:pt x="23967" y="326105"/>
                  </a:lnTo>
                  <a:lnTo>
                    <a:pt x="29328" y="375824"/>
                  </a:lnTo>
                  <a:lnTo>
                    <a:pt x="38524" y="436880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87361" y="2370559"/>
              <a:ext cx="197282" cy="219426"/>
            </a:xfrm>
            <a:custGeom>
              <a:avLst/>
              <a:gdLst/>
              <a:ahLst/>
              <a:cxnLst/>
              <a:rect l="0" t="0" r="0" b="0"/>
              <a:pathLst>
                <a:path w="197282" h="219426">
                  <a:moveTo>
                    <a:pt x="70939" y="114166"/>
                  </a:moveTo>
                  <a:lnTo>
                    <a:pt x="87707" y="102988"/>
                  </a:lnTo>
                  <a:lnTo>
                    <a:pt x="99058" y="88141"/>
                  </a:lnTo>
                  <a:lnTo>
                    <a:pt x="106833" y="68674"/>
                  </a:lnTo>
                  <a:lnTo>
                    <a:pt x="110289" y="44424"/>
                  </a:lnTo>
                  <a:lnTo>
                    <a:pt x="105585" y="21169"/>
                  </a:lnTo>
                  <a:lnTo>
                    <a:pt x="101056" y="10054"/>
                  </a:lnTo>
                  <a:lnTo>
                    <a:pt x="93357" y="3814"/>
                  </a:lnTo>
                  <a:lnTo>
                    <a:pt x="72324" y="0"/>
                  </a:lnTo>
                  <a:lnTo>
                    <a:pt x="53617" y="5324"/>
                  </a:lnTo>
                  <a:lnTo>
                    <a:pt x="22544" y="27806"/>
                  </a:lnTo>
                  <a:lnTo>
                    <a:pt x="6557" y="59072"/>
                  </a:lnTo>
                  <a:lnTo>
                    <a:pt x="0" y="103561"/>
                  </a:lnTo>
                  <a:lnTo>
                    <a:pt x="3647" y="153788"/>
                  </a:lnTo>
                  <a:lnTo>
                    <a:pt x="12136" y="194536"/>
                  </a:lnTo>
                  <a:lnTo>
                    <a:pt x="17699" y="204011"/>
                  </a:lnTo>
                  <a:lnTo>
                    <a:pt x="33239" y="217658"/>
                  </a:lnTo>
                  <a:lnTo>
                    <a:pt x="41126" y="219425"/>
                  </a:lnTo>
                  <a:lnTo>
                    <a:pt x="48724" y="218264"/>
                  </a:lnTo>
                  <a:lnTo>
                    <a:pt x="63405" y="210734"/>
                  </a:lnTo>
                  <a:lnTo>
                    <a:pt x="77730" y="199589"/>
                  </a:lnTo>
                  <a:lnTo>
                    <a:pt x="98947" y="168982"/>
                  </a:lnTo>
                  <a:lnTo>
                    <a:pt x="118672" y="124907"/>
                  </a:lnTo>
                  <a:lnTo>
                    <a:pt x="122648" y="124836"/>
                  </a:lnTo>
                  <a:lnTo>
                    <a:pt x="169580" y="177948"/>
                  </a:lnTo>
                  <a:lnTo>
                    <a:pt x="197281" y="187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99487" y="2333413"/>
              <a:ext cx="153626" cy="239292"/>
            </a:xfrm>
            <a:custGeom>
              <a:avLst/>
              <a:gdLst/>
              <a:ahLst/>
              <a:cxnLst/>
              <a:rect l="0" t="0" r="0" b="0"/>
              <a:pathLst>
                <a:path w="153626" h="239292">
                  <a:moveTo>
                    <a:pt x="122026" y="24970"/>
                  </a:moveTo>
                  <a:lnTo>
                    <a:pt x="104045" y="9329"/>
                  </a:lnTo>
                  <a:lnTo>
                    <a:pt x="87128" y="1251"/>
                  </a:lnTo>
                  <a:lnTo>
                    <a:pt x="67911" y="0"/>
                  </a:lnTo>
                  <a:lnTo>
                    <a:pt x="48842" y="4514"/>
                  </a:lnTo>
                  <a:lnTo>
                    <a:pt x="17536" y="26475"/>
                  </a:lnTo>
                  <a:lnTo>
                    <a:pt x="10252" y="32992"/>
                  </a:lnTo>
                  <a:lnTo>
                    <a:pt x="2159" y="52712"/>
                  </a:lnTo>
                  <a:lnTo>
                    <a:pt x="0" y="64522"/>
                  </a:lnTo>
                  <a:lnTo>
                    <a:pt x="2071" y="73565"/>
                  </a:lnTo>
                  <a:lnTo>
                    <a:pt x="6961" y="80763"/>
                  </a:lnTo>
                  <a:lnTo>
                    <a:pt x="13730" y="86732"/>
                  </a:lnTo>
                  <a:lnTo>
                    <a:pt x="33730" y="93364"/>
                  </a:lnTo>
                  <a:lnTo>
                    <a:pt x="97140" y="107546"/>
                  </a:lnTo>
                  <a:lnTo>
                    <a:pt x="130250" y="125996"/>
                  </a:lnTo>
                  <a:lnTo>
                    <a:pt x="147518" y="143570"/>
                  </a:lnTo>
                  <a:lnTo>
                    <a:pt x="151888" y="153170"/>
                  </a:lnTo>
                  <a:lnTo>
                    <a:pt x="153625" y="173195"/>
                  </a:lnTo>
                  <a:lnTo>
                    <a:pt x="148026" y="204199"/>
                  </a:lnTo>
                  <a:lnTo>
                    <a:pt x="142869" y="212306"/>
                  </a:lnTo>
                  <a:lnTo>
                    <a:pt x="127780" y="224434"/>
                  </a:lnTo>
                  <a:lnTo>
                    <a:pt x="93965" y="237838"/>
                  </a:lnTo>
                  <a:lnTo>
                    <a:pt x="70950" y="239291"/>
                  </a:lnTo>
                  <a:lnTo>
                    <a:pt x="15708" y="227536"/>
                  </a:lnTo>
                  <a:lnTo>
                    <a:pt x="6212" y="225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05657" y="2321208"/>
              <a:ext cx="161040" cy="220090"/>
            </a:xfrm>
            <a:custGeom>
              <a:avLst/>
              <a:gdLst/>
              <a:ahLst/>
              <a:cxnLst/>
              <a:rect l="0" t="0" r="0" b="0"/>
              <a:pathLst>
                <a:path w="161040" h="220090">
                  <a:moveTo>
                    <a:pt x="115897" y="5590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22921" y="14478"/>
                  </a:lnTo>
                  <a:lnTo>
                    <a:pt x="5944" y="25528"/>
                  </a:lnTo>
                  <a:lnTo>
                    <a:pt x="1651" y="32920"/>
                  </a:lnTo>
                  <a:lnTo>
                    <a:pt x="0" y="50492"/>
                  </a:lnTo>
                  <a:lnTo>
                    <a:pt x="6286" y="66880"/>
                  </a:lnTo>
                  <a:lnTo>
                    <a:pt x="11237" y="74526"/>
                  </a:lnTo>
                  <a:lnTo>
                    <a:pt x="19218" y="79623"/>
                  </a:lnTo>
                  <a:lnTo>
                    <a:pt x="52806" y="86797"/>
                  </a:lnTo>
                  <a:lnTo>
                    <a:pt x="114290" y="95009"/>
                  </a:lnTo>
                  <a:lnTo>
                    <a:pt x="141417" y="109943"/>
                  </a:lnTo>
                  <a:lnTo>
                    <a:pt x="153756" y="125668"/>
                  </a:lnTo>
                  <a:lnTo>
                    <a:pt x="158684" y="134775"/>
                  </a:lnTo>
                  <a:lnTo>
                    <a:pt x="161039" y="157372"/>
                  </a:lnTo>
                  <a:lnTo>
                    <a:pt x="160030" y="169949"/>
                  </a:lnTo>
                  <a:lnTo>
                    <a:pt x="149550" y="193282"/>
                  </a:lnTo>
                  <a:lnTo>
                    <a:pt x="141842" y="204417"/>
                  </a:lnTo>
                  <a:lnTo>
                    <a:pt x="132024" y="211841"/>
                  </a:lnTo>
                  <a:lnTo>
                    <a:pt x="108636" y="220089"/>
                  </a:lnTo>
                  <a:lnTo>
                    <a:pt x="74751" y="219144"/>
                  </a:lnTo>
                  <a:lnTo>
                    <a:pt x="31669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02775" y="2337326"/>
              <a:ext cx="321471" cy="237402"/>
            </a:xfrm>
            <a:custGeom>
              <a:avLst/>
              <a:gdLst/>
              <a:ahLst/>
              <a:cxnLst/>
              <a:rect l="0" t="0" r="0" b="0"/>
              <a:pathLst>
                <a:path w="321471" h="23740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26161"/>
                  </a:lnTo>
                  <a:lnTo>
                    <a:pt x="32966" y="178961"/>
                  </a:lnTo>
                  <a:lnTo>
                    <a:pt x="46187" y="193792"/>
                  </a:lnTo>
                  <a:lnTo>
                    <a:pt x="54626" y="199385"/>
                  </a:lnTo>
                  <a:lnTo>
                    <a:pt x="73362" y="202479"/>
                  </a:lnTo>
                  <a:lnTo>
                    <a:pt x="83271" y="201667"/>
                  </a:lnTo>
                  <a:lnTo>
                    <a:pt x="100521" y="191405"/>
                  </a:lnTo>
                  <a:lnTo>
                    <a:pt x="114817" y="173976"/>
                  </a:lnTo>
                  <a:lnTo>
                    <a:pt x="128272" y="137856"/>
                  </a:lnTo>
                  <a:lnTo>
                    <a:pt x="131829" y="111182"/>
                  </a:lnTo>
                  <a:lnTo>
                    <a:pt x="133948" y="106877"/>
                  </a:lnTo>
                  <a:lnTo>
                    <a:pt x="136530" y="108686"/>
                  </a:lnTo>
                  <a:lnTo>
                    <a:pt x="159351" y="169271"/>
                  </a:lnTo>
                  <a:lnTo>
                    <a:pt x="181707" y="209561"/>
                  </a:lnTo>
                  <a:lnTo>
                    <a:pt x="194963" y="226109"/>
                  </a:lnTo>
                  <a:lnTo>
                    <a:pt x="214892" y="235024"/>
                  </a:lnTo>
                  <a:lnTo>
                    <a:pt x="226758" y="237401"/>
                  </a:lnTo>
                  <a:lnTo>
                    <a:pt x="238178" y="235476"/>
                  </a:lnTo>
                  <a:lnTo>
                    <a:pt x="269848" y="217170"/>
                  </a:lnTo>
                  <a:lnTo>
                    <a:pt x="286779" y="203365"/>
                  </a:lnTo>
                  <a:lnTo>
                    <a:pt x="298983" y="183191"/>
                  </a:lnTo>
                  <a:lnTo>
                    <a:pt x="318963" y="125726"/>
                  </a:lnTo>
                  <a:lnTo>
                    <a:pt x="321470" y="86515"/>
                  </a:lnTo>
                  <a:lnTo>
                    <a:pt x="315549" y="34464"/>
                  </a:lnTo>
                  <a:lnTo>
                    <a:pt x="3136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82376" y="2401353"/>
              <a:ext cx="207801" cy="210338"/>
            </a:xfrm>
            <a:custGeom>
              <a:avLst/>
              <a:gdLst/>
              <a:ahLst/>
              <a:cxnLst/>
              <a:rect l="0" t="0" r="0" b="0"/>
              <a:pathLst>
                <a:path w="207801" h="210338">
                  <a:moveTo>
                    <a:pt x="144629" y="114957"/>
                  </a:moveTo>
                  <a:lnTo>
                    <a:pt x="141509" y="72266"/>
                  </a:lnTo>
                  <a:lnTo>
                    <a:pt x="135054" y="52700"/>
                  </a:lnTo>
                  <a:lnTo>
                    <a:pt x="105226" y="8175"/>
                  </a:lnTo>
                  <a:lnTo>
                    <a:pt x="96133" y="2825"/>
                  </a:lnTo>
                  <a:lnTo>
                    <a:pt x="73552" y="0"/>
                  </a:lnTo>
                  <a:lnTo>
                    <a:pt x="54158" y="5764"/>
                  </a:lnTo>
                  <a:lnTo>
                    <a:pt x="45710" y="10576"/>
                  </a:lnTo>
                  <a:lnTo>
                    <a:pt x="22643" y="39706"/>
                  </a:lnTo>
                  <a:lnTo>
                    <a:pt x="6579" y="77973"/>
                  </a:lnTo>
                  <a:lnTo>
                    <a:pt x="0" y="118947"/>
                  </a:lnTo>
                  <a:lnTo>
                    <a:pt x="6183" y="166308"/>
                  </a:lnTo>
                  <a:lnTo>
                    <a:pt x="12127" y="188083"/>
                  </a:lnTo>
                  <a:lnTo>
                    <a:pt x="17690" y="196463"/>
                  </a:lnTo>
                  <a:lnTo>
                    <a:pt x="33229" y="208894"/>
                  </a:lnTo>
                  <a:lnTo>
                    <a:pt x="41117" y="210337"/>
                  </a:lnTo>
                  <a:lnTo>
                    <a:pt x="48714" y="208959"/>
                  </a:lnTo>
                  <a:lnTo>
                    <a:pt x="56119" y="205702"/>
                  </a:lnTo>
                  <a:lnTo>
                    <a:pt x="70586" y="189603"/>
                  </a:lnTo>
                  <a:lnTo>
                    <a:pt x="88765" y="154232"/>
                  </a:lnTo>
                  <a:lnTo>
                    <a:pt x="98441" y="114116"/>
                  </a:lnTo>
                  <a:lnTo>
                    <a:pt x="99799" y="100359"/>
                  </a:lnTo>
                  <a:lnTo>
                    <a:pt x="101874" y="94696"/>
                  </a:lnTo>
                  <a:lnTo>
                    <a:pt x="104427" y="94431"/>
                  </a:lnTo>
                  <a:lnTo>
                    <a:pt x="110384" y="103495"/>
                  </a:lnTo>
                  <a:lnTo>
                    <a:pt x="132782" y="147806"/>
                  </a:lnTo>
                  <a:lnTo>
                    <a:pt x="148722" y="161922"/>
                  </a:lnTo>
                  <a:lnTo>
                    <a:pt x="157886" y="167324"/>
                  </a:lnTo>
                  <a:lnTo>
                    <a:pt x="167505" y="168586"/>
                  </a:lnTo>
                  <a:lnTo>
                    <a:pt x="207800" y="1570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32723" y="2105699"/>
              <a:ext cx="20625" cy="473783"/>
            </a:xfrm>
            <a:custGeom>
              <a:avLst/>
              <a:gdLst/>
              <a:ahLst/>
              <a:cxnLst/>
              <a:rect l="0" t="0" r="0" b="0"/>
              <a:pathLst>
                <a:path w="20625" h="47378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5990"/>
                  </a:lnTo>
                  <a:lnTo>
                    <a:pt x="9145" y="200507"/>
                  </a:lnTo>
                  <a:lnTo>
                    <a:pt x="10984" y="262831"/>
                  </a:lnTo>
                  <a:lnTo>
                    <a:pt x="17247" y="325101"/>
                  </a:lnTo>
                  <a:lnTo>
                    <a:pt x="19624" y="379946"/>
                  </a:lnTo>
                  <a:lnTo>
                    <a:pt x="20426" y="437873"/>
                  </a:lnTo>
                  <a:lnTo>
                    <a:pt x="2062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48062" y="232679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5" y="3119"/>
                  </a:lnTo>
                  <a:lnTo>
                    <a:pt x="128389" y="9552"/>
                  </a:lnTo>
                  <a:lnTo>
                    <a:pt x="73410" y="13455"/>
                  </a:lnTo>
                  <a:lnTo>
                    <a:pt x="10258" y="2872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83075" y="2396584"/>
              <a:ext cx="144014" cy="185271"/>
            </a:xfrm>
            <a:custGeom>
              <a:avLst/>
              <a:gdLst/>
              <a:ahLst/>
              <a:cxnLst/>
              <a:rect l="0" t="0" r="0" b="0"/>
              <a:pathLst>
                <a:path w="144014" h="185271">
                  <a:moveTo>
                    <a:pt x="133484" y="24970"/>
                  </a:moveTo>
                  <a:lnTo>
                    <a:pt x="122306" y="13792"/>
                  </a:lnTo>
                  <a:lnTo>
                    <a:pt x="92998" y="1251"/>
                  </a:lnTo>
                  <a:lnTo>
                    <a:pt x="71037" y="0"/>
                  </a:lnTo>
                  <a:lnTo>
                    <a:pt x="60267" y="1304"/>
                  </a:lnTo>
                  <a:lnTo>
                    <a:pt x="38943" y="12112"/>
                  </a:lnTo>
                  <a:lnTo>
                    <a:pt x="28342" y="19908"/>
                  </a:lnTo>
                  <a:lnTo>
                    <a:pt x="13445" y="41047"/>
                  </a:lnTo>
                  <a:lnTo>
                    <a:pt x="4095" y="66041"/>
                  </a:lnTo>
                  <a:lnTo>
                    <a:pt x="0" y="105249"/>
                  </a:lnTo>
                  <a:lnTo>
                    <a:pt x="6846" y="139614"/>
                  </a:lnTo>
                  <a:lnTo>
                    <a:pt x="17149" y="161320"/>
                  </a:lnTo>
                  <a:lnTo>
                    <a:pt x="32647" y="176427"/>
                  </a:lnTo>
                  <a:lnTo>
                    <a:pt x="41693" y="182094"/>
                  </a:lnTo>
                  <a:lnTo>
                    <a:pt x="61103" y="185270"/>
                  </a:lnTo>
                  <a:lnTo>
                    <a:pt x="81428" y="181612"/>
                  </a:lnTo>
                  <a:lnTo>
                    <a:pt x="144013" y="151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27088" y="2158342"/>
              <a:ext cx="348007" cy="389555"/>
            </a:xfrm>
            <a:custGeom>
              <a:avLst/>
              <a:gdLst/>
              <a:ahLst/>
              <a:cxnLst/>
              <a:rect l="0" t="0" r="0" b="0"/>
              <a:pathLst>
                <a:path w="348007" h="389555">
                  <a:moveTo>
                    <a:pt x="0" y="0"/>
                  </a:moveTo>
                  <a:lnTo>
                    <a:pt x="3120" y="48930"/>
                  </a:lnTo>
                  <a:lnTo>
                    <a:pt x="14654" y="102472"/>
                  </a:lnTo>
                  <a:lnTo>
                    <a:pt x="27028" y="163654"/>
                  </a:lnTo>
                  <a:lnTo>
                    <a:pt x="31405" y="213566"/>
                  </a:lnTo>
                  <a:lnTo>
                    <a:pt x="39652" y="276065"/>
                  </a:lnTo>
                  <a:lnTo>
                    <a:pt x="41385" y="327072"/>
                  </a:lnTo>
                  <a:lnTo>
                    <a:pt x="40620" y="352425"/>
                  </a:lnTo>
                  <a:lnTo>
                    <a:pt x="38779" y="354273"/>
                  </a:lnTo>
                  <a:lnTo>
                    <a:pt x="36381" y="351995"/>
                  </a:lnTo>
                  <a:lnTo>
                    <a:pt x="33006" y="320844"/>
                  </a:lnTo>
                  <a:lnTo>
                    <a:pt x="40271" y="266321"/>
                  </a:lnTo>
                  <a:lnTo>
                    <a:pt x="50797" y="226828"/>
                  </a:lnTo>
                  <a:lnTo>
                    <a:pt x="61961" y="207657"/>
                  </a:lnTo>
                  <a:lnTo>
                    <a:pt x="69383" y="202779"/>
                  </a:lnTo>
                  <a:lnTo>
                    <a:pt x="86989" y="200478"/>
                  </a:lnTo>
                  <a:lnTo>
                    <a:pt x="95427" y="203842"/>
                  </a:lnTo>
                  <a:lnTo>
                    <a:pt x="132987" y="238453"/>
                  </a:lnTo>
                  <a:lnTo>
                    <a:pt x="156954" y="293501"/>
                  </a:lnTo>
                  <a:lnTo>
                    <a:pt x="171773" y="336655"/>
                  </a:lnTo>
                  <a:lnTo>
                    <a:pt x="175347" y="340250"/>
                  </a:lnTo>
                  <a:lnTo>
                    <a:pt x="178899" y="339137"/>
                  </a:lnTo>
                  <a:lnTo>
                    <a:pt x="198595" y="317724"/>
                  </a:lnTo>
                  <a:lnTo>
                    <a:pt x="223789" y="303410"/>
                  </a:lnTo>
                  <a:lnTo>
                    <a:pt x="282429" y="284479"/>
                  </a:lnTo>
                  <a:lnTo>
                    <a:pt x="303339" y="276173"/>
                  </a:lnTo>
                  <a:lnTo>
                    <a:pt x="328264" y="257174"/>
                  </a:lnTo>
                  <a:lnTo>
                    <a:pt x="343207" y="239471"/>
                  </a:lnTo>
                  <a:lnTo>
                    <a:pt x="346958" y="229838"/>
                  </a:lnTo>
                  <a:lnTo>
                    <a:pt x="348006" y="209774"/>
                  </a:lnTo>
                  <a:lnTo>
                    <a:pt x="344308" y="200681"/>
                  </a:lnTo>
                  <a:lnTo>
                    <a:pt x="330841" y="184338"/>
                  </a:lnTo>
                  <a:lnTo>
                    <a:pt x="310037" y="175514"/>
                  </a:lnTo>
                  <a:lnTo>
                    <a:pt x="297938" y="173161"/>
                  </a:lnTo>
                  <a:lnTo>
                    <a:pt x="275137" y="176786"/>
                  </a:lnTo>
                  <a:lnTo>
                    <a:pt x="254474" y="187366"/>
                  </a:lnTo>
                  <a:lnTo>
                    <a:pt x="237492" y="203766"/>
                  </a:lnTo>
                  <a:lnTo>
                    <a:pt x="220367" y="238320"/>
                  </a:lnTo>
                  <a:lnTo>
                    <a:pt x="219062" y="283782"/>
                  </a:lnTo>
                  <a:lnTo>
                    <a:pt x="226085" y="323119"/>
                  </a:lnTo>
                  <a:lnTo>
                    <a:pt x="241163" y="351412"/>
                  </a:lnTo>
                  <a:lnTo>
                    <a:pt x="260449" y="374613"/>
                  </a:lnTo>
                  <a:lnTo>
                    <a:pt x="280312" y="382914"/>
                  </a:lnTo>
                  <a:lnTo>
                    <a:pt x="32638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18598" y="2142699"/>
              <a:ext cx="155973" cy="446242"/>
            </a:xfrm>
            <a:custGeom>
              <a:avLst/>
              <a:gdLst/>
              <a:ahLst/>
              <a:cxnLst/>
              <a:rect l="0" t="0" r="0" b="0"/>
              <a:pathLst>
                <a:path w="155973" h="446242">
                  <a:moveTo>
                    <a:pt x="103329" y="342026"/>
                  </a:moveTo>
                  <a:lnTo>
                    <a:pt x="108918" y="325258"/>
                  </a:lnTo>
                  <a:lnTo>
                    <a:pt x="108543" y="307668"/>
                  </a:lnTo>
                  <a:lnTo>
                    <a:pt x="98770" y="267779"/>
                  </a:lnTo>
                  <a:lnTo>
                    <a:pt x="83391" y="242168"/>
                  </a:lnTo>
                  <a:lnTo>
                    <a:pt x="74829" y="238019"/>
                  </a:lnTo>
                  <a:lnTo>
                    <a:pt x="52838" y="236529"/>
                  </a:lnTo>
                  <a:lnTo>
                    <a:pt x="42762" y="241279"/>
                  </a:lnTo>
                  <a:lnTo>
                    <a:pt x="25328" y="259035"/>
                  </a:lnTo>
                  <a:lnTo>
                    <a:pt x="7948" y="289750"/>
                  </a:lnTo>
                  <a:lnTo>
                    <a:pt x="0" y="347211"/>
                  </a:lnTo>
                  <a:lnTo>
                    <a:pt x="963" y="388276"/>
                  </a:lnTo>
                  <a:lnTo>
                    <a:pt x="27429" y="437558"/>
                  </a:lnTo>
                  <a:lnTo>
                    <a:pt x="35182" y="443149"/>
                  </a:lnTo>
                  <a:lnTo>
                    <a:pt x="43859" y="445706"/>
                  </a:lnTo>
                  <a:lnTo>
                    <a:pt x="53154" y="446241"/>
                  </a:lnTo>
                  <a:lnTo>
                    <a:pt x="69721" y="440596"/>
                  </a:lnTo>
                  <a:lnTo>
                    <a:pt x="77414" y="435816"/>
                  </a:lnTo>
                  <a:lnTo>
                    <a:pt x="89081" y="421145"/>
                  </a:lnTo>
                  <a:lnTo>
                    <a:pt x="109858" y="364533"/>
                  </a:lnTo>
                  <a:lnTo>
                    <a:pt x="127831" y="301720"/>
                  </a:lnTo>
                  <a:lnTo>
                    <a:pt x="132816" y="252095"/>
                  </a:lnTo>
                  <a:lnTo>
                    <a:pt x="141736" y="195320"/>
                  </a:lnTo>
                  <a:lnTo>
                    <a:pt x="144344" y="147129"/>
                  </a:lnTo>
                  <a:lnTo>
                    <a:pt x="143948" y="96976"/>
                  </a:lnTo>
                  <a:lnTo>
                    <a:pt x="133926" y="40634"/>
                  </a:lnTo>
                  <a:lnTo>
                    <a:pt x="126287" y="18561"/>
                  </a:lnTo>
                  <a:lnTo>
                    <a:pt x="115092" y="952"/>
                  </a:lnTo>
                  <a:lnTo>
                    <a:pt x="110002" y="0"/>
                  </a:lnTo>
                  <a:lnTo>
                    <a:pt x="105437" y="4044"/>
                  </a:lnTo>
                  <a:lnTo>
                    <a:pt x="101225" y="11420"/>
                  </a:lnTo>
                  <a:lnTo>
                    <a:pt x="95297" y="44157"/>
                  </a:lnTo>
                  <a:lnTo>
                    <a:pt x="93294" y="106716"/>
                  </a:lnTo>
                  <a:lnTo>
                    <a:pt x="94116" y="163900"/>
                  </a:lnTo>
                  <a:lnTo>
                    <a:pt x="100080" y="218408"/>
                  </a:lnTo>
                  <a:lnTo>
                    <a:pt x="103536" y="271603"/>
                  </a:lnTo>
                  <a:lnTo>
                    <a:pt x="111449" y="322070"/>
                  </a:lnTo>
                  <a:lnTo>
                    <a:pt x="127723" y="371749"/>
                  </a:lnTo>
                  <a:lnTo>
                    <a:pt x="155972" y="415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59675" y="2416237"/>
              <a:ext cx="209735" cy="227835"/>
            </a:xfrm>
            <a:custGeom>
              <a:avLst/>
              <a:gdLst/>
              <a:ahLst/>
              <a:cxnLst/>
              <a:rect l="0" t="0" r="0" b="0"/>
              <a:pathLst>
                <a:path w="209735" h="227835">
                  <a:moveTo>
                    <a:pt x="178148" y="79016"/>
                  </a:moveTo>
                  <a:lnTo>
                    <a:pt x="148840" y="31578"/>
                  </a:lnTo>
                  <a:lnTo>
                    <a:pt x="123061" y="9329"/>
                  </a:lnTo>
                  <a:lnTo>
                    <a:pt x="97124" y="1251"/>
                  </a:lnTo>
                  <a:lnTo>
                    <a:pt x="69608" y="0"/>
                  </a:lnTo>
                  <a:lnTo>
                    <a:pt x="49580" y="7243"/>
                  </a:lnTo>
                  <a:lnTo>
                    <a:pt x="32879" y="24501"/>
                  </a:lnTo>
                  <a:lnTo>
                    <a:pt x="13443" y="60524"/>
                  </a:lnTo>
                  <a:lnTo>
                    <a:pt x="3395" y="103953"/>
                  </a:lnTo>
                  <a:lnTo>
                    <a:pt x="0" y="165441"/>
                  </a:lnTo>
                  <a:lnTo>
                    <a:pt x="5001" y="202890"/>
                  </a:lnTo>
                  <a:lnTo>
                    <a:pt x="10074" y="211901"/>
                  </a:lnTo>
                  <a:lnTo>
                    <a:pt x="25070" y="225034"/>
                  </a:lnTo>
                  <a:lnTo>
                    <a:pt x="33982" y="227834"/>
                  </a:lnTo>
                  <a:lnTo>
                    <a:pt x="53243" y="227826"/>
                  </a:lnTo>
                  <a:lnTo>
                    <a:pt x="70383" y="217684"/>
                  </a:lnTo>
                  <a:lnTo>
                    <a:pt x="84629" y="201478"/>
                  </a:lnTo>
                  <a:lnTo>
                    <a:pt x="117026" y="140677"/>
                  </a:lnTo>
                  <a:lnTo>
                    <a:pt x="122993" y="111454"/>
                  </a:lnTo>
                  <a:lnTo>
                    <a:pt x="123831" y="113510"/>
                  </a:lnTo>
                  <a:lnTo>
                    <a:pt x="130764" y="144841"/>
                  </a:lnTo>
                  <a:lnTo>
                    <a:pt x="145651" y="168970"/>
                  </a:lnTo>
                  <a:lnTo>
                    <a:pt x="161365" y="180607"/>
                  </a:lnTo>
                  <a:lnTo>
                    <a:pt x="186824" y="190616"/>
                  </a:lnTo>
                  <a:lnTo>
                    <a:pt x="209734" y="194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01130" y="2416353"/>
              <a:ext cx="284177" cy="195179"/>
            </a:xfrm>
            <a:custGeom>
              <a:avLst/>
              <a:gdLst/>
              <a:ahLst/>
              <a:cxnLst/>
              <a:rect l="0" t="0" r="0" b="0"/>
              <a:pathLst>
                <a:path w="284177" h="195179">
                  <a:moveTo>
                    <a:pt x="10435" y="89429"/>
                  </a:moveTo>
                  <a:lnTo>
                    <a:pt x="2101" y="138360"/>
                  </a:lnTo>
                  <a:lnTo>
                    <a:pt x="3676" y="179966"/>
                  </a:lnTo>
                  <a:lnTo>
                    <a:pt x="6261" y="195178"/>
                  </a:lnTo>
                  <a:lnTo>
                    <a:pt x="3511" y="186342"/>
                  </a:lnTo>
                  <a:lnTo>
                    <a:pt x="381" y="129516"/>
                  </a:lnTo>
                  <a:lnTo>
                    <a:pt x="0" y="74991"/>
                  </a:lnTo>
                  <a:lnTo>
                    <a:pt x="5523" y="38747"/>
                  </a:lnTo>
                  <a:lnTo>
                    <a:pt x="20158" y="5782"/>
                  </a:lnTo>
                  <a:lnTo>
                    <a:pt x="26275" y="909"/>
                  </a:lnTo>
                  <a:lnTo>
                    <a:pt x="32694" y="0"/>
                  </a:lnTo>
                  <a:lnTo>
                    <a:pt x="47233" y="5229"/>
                  </a:lnTo>
                  <a:lnTo>
                    <a:pt x="65394" y="15352"/>
                  </a:lnTo>
                  <a:lnTo>
                    <a:pt x="78925" y="30770"/>
                  </a:lnTo>
                  <a:lnTo>
                    <a:pt x="108231" y="86730"/>
                  </a:lnTo>
                  <a:lnTo>
                    <a:pt x="117461" y="109287"/>
                  </a:lnTo>
                  <a:lnTo>
                    <a:pt x="121560" y="113196"/>
                  </a:lnTo>
                  <a:lnTo>
                    <a:pt x="125462" y="112293"/>
                  </a:lnTo>
                  <a:lnTo>
                    <a:pt x="129233" y="108181"/>
                  </a:lnTo>
                  <a:lnTo>
                    <a:pt x="156358" y="47652"/>
                  </a:lnTo>
                  <a:lnTo>
                    <a:pt x="172385" y="32647"/>
                  </a:lnTo>
                  <a:lnTo>
                    <a:pt x="181573" y="27008"/>
                  </a:lnTo>
                  <a:lnTo>
                    <a:pt x="201140" y="23862"/>
                  </a:lnTo>
                  <a:lnTo>
                    <a:pt x="211271" y="24660"/>
                  </a:lnTo>
                  <a:lnTo>
                    <a:pt x="228767" y="31787"/>
                  </a:lnTo>
                  <a:lnTo>
                    <a:pt x="236708" y="36963"/>
                  </a:lnTo>
                  <a:lnTo>
                    <a:pt x="248651" y="52073"/>
                  </a:lnTo>
                  <a:lnTo>
                    <a:pt x="273301" y="110904"/>
                  </a:lnTo>
                  <a:lnTo>
                    <a:pt x="280953" y="145315"/>
                  </a:lnTo>
                  <a:lnTo>
                    <a:pt x="284176" y="194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44521" y="2426493"/>
              <a:ext cx="144713" cy="216492"/>
            </a:xfrm>
            <a:custGeom>
              <a:avLst/>
              <a:gdLst/>
              <a:ahLst/>
              <a:cxnLst/>
              <a:rect l="0" t="0" r="0" b="0"/>
              <a:pathLst>
                <a:path w="144713" h="216492">
                  <a:moveTo>
                    <a:pt x="98712" y="5589"/>
                  </a:moveTo>
                  <a:lnTo>
                    <a:pt x="81944" y="0"/>
                  </a:lnTo>
                  <a:lnTo>
                    <a:pt x="64353" y="376"/>
                  </a:lnTo>
                  <a:lnTo>
                    <a:pt x="46007" y="5612"/>
                  </a:lnTo>
                  <a:lnTo>
                    <a:pt x="30054" y="15738"/>
                  </a:lnTo>
                  <a:lnTo>
                    <a:pt x="18284" y="31157"/>
                  </a:lnTo>
                  <a:lnTo>
                    <a:pt x="1196" y="75241"/>
                  </a:lnTo>
                  <a:lnTo>
                    <a:pt x="0" y="98547"/>
                  </a:lnTo>
                  <a:lnTo>
                    <a:pt x="8763" y="153283"/>
                  </a:lnTo>
                  <a:lnTo>
                    <a:pt x="23967" y="186481"/>
                  </a:lnTo>
                  <a:lnTo>
                    <a:pt x="48880" y="211135"/>
                  </a:lnTo>
                  <a:lnTo>
                    <a:pt x="59641" y="215150"/>
                  </a:lnTo>
                  <a:lnTo>
                    <a:pt x="84077" y="216491"/>
                  </a:lnTo>
                  <a:lnTo>
                    <a:pt x="104296" y="210067"/>
                  </a:lnTo>
                  <a:lnTo>
                    <a:pt x="112963" y="205079"/>
                  </a:lnTo>
                  <a:lnTo>
                    <a:pt x="125713" y="190178"/>
                  </a:lnTo>
                  <a:lnTo>
                    <a:pt x="143430" y="152016"/>
                  </a:lnTo>
                  <a:lnTo>
                    <a:pt x="144712" y="131499"/>
                  </a:lnTo>
                  <a:lnTo>
                    <a:pt x="136004" y="89732"/>
                  </a:lnTo>
                  <a:lnTo>
                    <a:pt x="10924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95875" y="2421554"/>
              <a:ext cx="178986" cy="218553"/>
            </a:xfrm>
            <a:custGeom>
              <a:avLst/>
              <a:gdLst/>
              <a:ahLst/>
              <a:cxnLst/>
              <a:rect l="0" t="0" r="0" b="0"/>
              <a:pathLst>
                <a:path w="178986" h="218553">
                  <a:moveTo>
                    <a:pt x="0" y="52643"/>
                  </a:moveTo>
                  <a:lnTo>
                    <a:pt x="28681" y="106517"/>
                  </a:lnTo>
                  <a:lnTo>
                    <a:pt x="67042" y="168564"/>
                  </a:lnTo>
                  <a:lnTo>
                    <a:pt x="101824" y="215523"/>
                  </a:lnTo>
                  <a:lnTo>
                    <a:pt x="109996" y="218552"/>
                  </a:lnTo>
                  <a:lnTo>
                    <a:pt x="118955" y="218231"/>
                  </a:lnTo>
                  <a:lnTo>
                    <a:pt x="128436" y="215677"/>
                  </a:lnTo>
                  <a:lnTo>
                    <a:pt x="134757" y="208125"/>
                  </a:lnTo>
                  <a:lnTo>
                    <a:pt x="151324" y="148926"/>
                  </a:lnTo>
                  <a:lnTo>
                    <a:pt x="157793" y="97181"/>
                  </a:lnTo>
                  <a:lnTo>
                    <a:pt x="169123" y="4190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38031" y="2453139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9465" y="173494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38031" y="23373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26583" y="2384190"/>
              <a:ext cx="156643" cy="265653"/>
            </a:xfrm>
            <a:custGeom>
              <a:avLst/>
              <a:gdLst/>
              <a:ahLst/>
              <a:cxnLst/>
              <a:rect l="0" t="0" r="0" b="0"/>
              <a:pathLst>
                <a:path w="156643" h="265653">
                  <a:moveTo>
                    <a:pt x="16733" y="132120"/>
                  </a:moveTo>
                  <a:lnTo>
                    <a:pt x="75350" y="132120"/>
                  </a:lnTo>
                  <a:lnTo>
                    <a:pt x="110140" y="120942"/>
                  </a:lnTo>
                  <a:lnTo>
                    <a:pt x="137086" y="97223"/>
                  </a:lnTo>
                  <a:lnTo>
                    <a:pt x="154298" y="67968"/>
                  </a:lnTo>
                  <a:lnTo>
                    <a:pt x="156642" y="47456"/>
                  </a:lnTo>
                  <a:lnTo>
                    <a:pt x="152614" y="27811"/>
                  </a:lnTo>
                  <a:lnTo>
                    <a:pt x="143025" y="11282"/>
                  </a:lnTo>
                  <a:lnTo>
                    <a:pt x="134853" y="5938"/>
                  </a:lnTo>
                  <a:lnTo>
                    <a:pt x="113294" y="0"/>
                  </a:lnTo>
                  <a:lnTo>
                    <a:pt x="80439" y="2247"/>
                  </a:lnTo>
                  <a:lnTo>
                    <a:pt x="48477" y="15910"/>
                  </a:lnTo>
                  <a:lnTo>
                    <a:pt x="30452" y="34458"/>
                  </a:lnTo>
                  <a:lnTo>
                    <a:pt x="10270" y="71208"/>
                  </a:lnTo>
                  <a:lnTo>
                    <a:pt x="0" y="114852"/>
                  </a:lnTo>
                  <a:lnTo>
                    <a:pt x="77" y="158590"/>
                  </a:lnTo>
                  <a:lnTo>
                    <a:pt x="13803" y="215675"/>
                  </a:lnTo>
                  <a:lnTo>
                    <a:pt x="20500" y="237106"/>
                  </a:lnTo>
                  <a:lnTo>
                    <a:pt x="26263" y="245395"/>
                  </a:lnTo>
                  <a:lnTo>
                    <a:pt x="42025" y="257724"/>
                  </a:lnTo>
                  <a:lnTo>
                    <a:pt x="76220" y="265652"/>
                  </a:lnTo>
                  <a:lnTo>
                    <a:pt x="125822" y="260218"/>
                  </a:lnTo>
                  <a:lnTo>
                    <a:pt x="143075" y="258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17057" y="267423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63253" y="3674445"/>
            <a:ext cx="6654012" cy="800167"/>
            <a:chOff x="463253" y="3674445"/>
            <a:chExt cx="6654012" cy="800167"/>
          </a:xfrm>
        </p:grpSpPr>
        <p:sp>
          <p:nvSpPr>
            <p:cNvPr id="53" name="Freeform 52"/>
            <p:cNvSpPr/>
            <p:nvPr/>
          </p:nvSpPr>
          <p:spPr>
            <a:xfrm>
              <a:off x="673823" y="3927129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6" y="0"/>
                  </a:moveTo>
                  <a:lnTo>
                    <a:pt x="23253" y="52050"/>
                  </a:lnTo>
                  <a:lnTo>
                    <a:pt x="18588" y="108229"/>
                  </a:lnTo>
                  <a:lnTo>
                    <a:pt x="14111" y="149877"/>
                  </a:lnTo>
                  <a:lnTo>
                    <a:pt x="12121" y="195684"/>
                  </a:lnTo>
                  <a:lnTo>
                    <a:pt x="11236" y="240218"/>
                  </a:lnTo>
                  <a:lnTo>
                    <a:pt x="10843" y="283408"/>
                  </a:lnTo>
                  <a:lnTo>
                    <a:pt x="9452" y="344846"/>
                  </a:lnTo>
                  <a:lnTo>
                    <a:pt x="2214" y="40247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3253" y="3895544"/>
              <a:ext cx="463255" cy="73700"/>
            </a:xfrm>
            <a:custGeom>
              <a:avLst/>
              <a:gdLst/>
              <a:ahLst/>
              <a:cxnLst/>
              <a:rect l="0" t="0" r="0" b="0"/>
              <a:pathLst>
                <a:path w="463255" h="73700">
                  <a:moveTo>
                    <a:pt x="463254" y="0"/>
                  </a:moveTo>
                  <a:lnTo>
                    <a:pt x="402871" y="3119"/>
                  </a:lnTo>
                  <a:lnTo>
                    <a:pt x="348267" y="8333"/>
                  </a:lnTo>
                  <a:lnTo>
                    <a:pt x="295043" y="12997"/>
                  </a:lnTo>
                  <a:lnTo>
                    <a:pt x="235835" y="25054"/>
                  </a:lnTo>
                  <a:lnTo>
                    <a:pt x="173534" y="38701"/>
                  </a:lnTo>
                  <a:lnTo>
                    <a:pt x="111141" y="52661"/>
                  </a:lnTo>
                  <a:lnTo>
                    <a:pt x="53150" y="6668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0918" y="3874487"/>
              <a:ext cx="142461" cy="379027"/>
            </a:xfrm>
            <a:custGeom>
              <a:avLst/>
              <a:gdLst/>
              <a:ahLst/>
              <a:cxnLst/>
              <a:rect l="0" t="0" r="0" b="0"/>
              <a:pathLst>
                <a:path w="142461" h="379027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6073" y="120510"/>
                  </a:lnTo>
                  <a:lnTo>
                    <a:pt x="12622" y="173487"/>
                  </a:lnTo>
                  <a:lnTo>
                    <a:pt x="16252" y="231948"/>
                  </a:lnTo>
                  <a:lnTo>
                    <a:pt x="23046" y="285664"/>
                  </a:lnTo>
                  <a:lnTo>
                    <a:pt x="25580" y="332906"/>
                  </a:lnTo>
                  <a:lnTo>
                    <a:pt x="25160" y="372899"/>
                  </a:lnTo>
                  <a:lnTo>
                    <a:pt x="23316" y="372602"/>
                  </a:lnTo>
                  <a:lnTo>
                    <a:pt x="20917" y="367724"/>
                  </a:lnTo>
                  <a:lnTo>
                    <a:pt x="17540" y="338502"/>
                  </a:lnTo>
                  <a:lnTo>
                    <a:pt x="24638" y="281359"/>
                  </a:lnTo>
                  <a:lnTo>
                    <a:pt x="31839" y="233132"/>
                  </a:lnTo>
                  <a:lnTo>
                    <a:pt x="46772" y="206076"/>
                  </a:lnTo>
                  <a:lnTo>
                    <a:pt x="62497" y="193754"/>
                  </a:lnTo>
                  <a:lnTo>
                    <a:pt x="71604" y="188831"/>
                  </a:lnTo>
                  <a:lnTo>
                    <a:pt x="80015" y="189058"/>
                  </a:lnTo>
                  <a:lnTo>
                    <a:pt x="87962" y="192719"/>
                  </a:lnTo>
                  <a:lnTo>
                    <a:pt x="103031" y="207315"/>
                  </a:lnTo>
                  <a:lnTo>
                    <a:pt x="117527" y="229400"/>
                  </a:lnTo>
                  <a:lnTo>
                    <a:pt x="130256" y="287772"/>
                  </a:lnTo>
                  <a:lnTo>
                    <a:pt x="139703" y="338643"/>
                  </a:lnTo>
                  <a:lnTo>
                    <a:pt x="14246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84435" y="4005534"/>
              <a:ext cx="178985" cy="274492"/>
            </a:xfrm>
            <a:custGeom>
              <a:avLst/>
              <a:gdLst/>
              <a:ahLst/>
              <a:cxnLst/>
              <a:rect l="0" t="0" r="0" b="0"/>
              <a:pathLst>
                <a:path w="178985" h="274492">
                  <a:moveTo>
                    <a:pt x="0" y="174279"/>
                  </a:moveTo>
                  <a:lnTo>
                    <a:pt x="34897" y="144971"/>
                  </a:lnTo>
                  <a:lnTo>
                    <a:pt x="95047" y="118635"/>
                  </a:lnTo>
                  <a:lnTo>
                    <a:pt x="135758" y="103020"/>
                  </a:lnTo>
                  <a:lnTo>
                    <a:pt x="152364" y="91525"/>
                  </a:lnTo>
                  <a:lnTo>
                    <a:pt x="156558" y="84015"/>
                  </a:lnTo>
                  <a:lnTo>
                    <a:pt x="158098" y="66311"/>
                  </a:lnTo>
                  <a:lnTo>
                    <a:pt x="146800" y="36614"/>
                  </a:lnTo>
                  <a:lnTo>
                    <a:pt x="128634" y="11177"/>
                  </a:lnTo>
                  <a:lnTo>
                    <a:pt x="109033" y="2353"/>
                  </a:lnTo>
                  <a:lnTo>
                    <a:pt x="97255" y="0"/>
                  </a:lnTo>
                  <a:lnTo>
                    <a:pt x="74810" y="3625"/>
                  </a:lnTo>
                  <a:lnTo>
                    <a:pt x="45562" y="18820"/>
                  </a:lnTo>
                  <a:lnTo>
                    <a:pt x="37394" y="25016"/>
                  </a:lnTo>
                  <a:lnTo>
                    <a:pt x="25198" y="44379"/>
                  </a:lnTo>
                  <a:lnTo>
                    <a:pt x="17048" y="68583"/>
                  </a:lnTo>
                  <a:lnTo>
                    <a:pt x="13630" y="108517"/>
                  </a:lnTo>
                  <a:lnTo>
                    <a:pt x="22363" y="163932"/>
                  </a:lnTo>
                  <a:lnTo>
                    <a:pt x="39946" y="224389"/>
                  </a:lnTo>
                  <a:lnTo>
                    <a:pt x="70829" y="264730"/>
                  </a:lnTo>
                  <a:lnTo>
                    <a:pt x="93870" y="272971"/>
                  </a:lnTo>
                  <a:lnTo>
                    <a:pt x="136608" y="274491"/>
                  </a:lnTo>
                  <a:lnTo>
                    <a:pt x="178984" y="269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82086" y="3984433"/>
              <a:ext cx="134060" cy="227278"/>
            </a:xfrm>
            <a:custGeom>
              <a:avLst/>
              <a:gdLst/>
              <a:ahLst/>
              <a:cxnLst/>
              <a:rect l="0" t="0" r="0" b="0"/>
              <a:pathLst>
                <a:path w="134060" h="227278">
                  <a:moveTo>
                    <a:pt x="134059" y="58510"/>
                  </a:moveTo>
                  <a:lnTo>
                    <a:pt x="134059" y="36153"/>
                  </a:lnTo>
                  <a:lnTo>
                    <a:pt x="130549" y="27227"/>
                  </a:lnTo>
                  <a:lnTo>
                    <a:pt x="117291" y="11071"/>
                  </a:lnTo>
                  <a:lnTo>
                    <a:pt x="93461" y="2331"/>
                  </a:lnTo>
                  <a:lnTo>
                    <a:pt x="78918" y="0"/>
                  </a:lnTo>
                  <a:lnTo>
                    <a:pt x="56519" y="3650"/>
                  </a:lnTo>
                  <a:lnTo>
                    <a:pt x="38765" y="14240"/>
                  </a:lnTo>
                  <a:lnTo>
                    <a:pt x="23076" y="30645"/>
                  </a:lnTo>
                  <a:lnTo>
                    <a:pt x="6678" y="65201"/>
                  </a:lnTo>
                  <a:lnTo>
                    <a:pt x="0" y="110665"/>
                  </a:lnTo>
                  <a:lnTo>
                    <a:pt x="3611" y="150003"/>
                  </a:lnTo>
                  <a:lnTo>
                    <a:pt x="12131" y="169753"/>
                  </a:lnTo>
                  <a:lnTo>
                    <a:pt x="57108" y="223189"/>
                  </a:lnTo>
                  <a:lnTo>
                    <a:pt x="66381" y="226787"/>
                  </a:lnTo>
                  <a:lnTo>
                    <a:pt x="108645" y="227277"/>
                  </a:lnTo>
                  <a:lnTo>
                    <a:pt x="134059" y="226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10901" y="4074528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8333" y="37478"/>
                  </a:lnTo>
                  <a:lnTo>
                    <a:pt x="17475" y="95316"/>
                  </a:lnTo>
                  <a:lnTo>
                    <a:pt x="23469" y="138844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31958" y="39060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68829" y="3727088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1869"/>
                  </a:lnTo>
                  <a:lnTo>
                    <a:pt x="7235" y="221227"/>
                  </a:lnTo>
                  <a:lnTo>
                    <a:pt x="10722" y="275729"/>
                  </a:lnTo>
                  <a:lnTo>
                    <a:pt x="17475" y="328272"/>
                  </a:lnTo>
                  <a:lnTo>
                    <a:pt x="23468" y="385421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84601" y="3939116"/>
              <a:ext cx="178985" cy="9071"/>
            </a:xfrm>
            <a:custGeom>
              <a:avLst/>
              <a:gdLst/>
              <a:ahLst/>
              <a:cxnLst/>
              <a:rect l="0" t="0" r="0" b="0"/>
              <a:pathLst>
                <a:path w="178985" h="9071">
                  <a:moveTo>
                    <a:pt x="178984" y="9070"/>
                  </a:moveTo>
                  <a:lnTo>
                    <a:pt x="120367" y="5"/>
                  </a:lnTo>
                  <a:lnTo>
                    <a:pt x="65023" y="0"/>
                  </a:lnTo>
                  <a:lnTo>
                    <a:pt x="14577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95171" y="4053471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74114" y="3979772"/>
              <a:ext cx="178985" cy="452726"/>
            </a:xfrm>
            <a:custGeom>
              <a:avLst/>
              <a:gdLst/>
              <a:ahLst/>
              <a:cxnLst/>
              <a:rect l="0" t="0" r="0" b="0"/>
              <a:pathLst>
                <a:path w="178985" h="452726">
                  <a:moveTo>
                    <a:pt x="178984" y="0"/>
                  </a:moveTo>
                  <a:lnTo>
                    <a:pt x="163343" y="17980"/>
                  </a:lnTo>
                  <a:lnTo>
                    <a:pt x="138551" y="75330"/>
                  </a:lnTo>
                  <a:lnTo>
                    <a:pt x="103694" y="137553"/>
                  </a:lnTo>
                  <a:lnTo>
                    <a:pt x="80887" y="200101"/>
                  </a:lnTo>
                  <a:lnTo>
                    <a:pt x="59676" y="263217"/>
                  </a:lnTo>
                  <a:lnTo>
                    <a:pt x="45626" y="314903"/>
                  </a:lnTo>
                  <a:lnTo>
                    <a:pt x="28466" y="377104"/>
                  </a:lnTo>
                  <a:lnTo>
                    <a:pt x="5654" y="43704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98035" y="3881680"/>
              <a:ext cx="155147" cy="241333"/>
            </a:xfrm>
            <a:custGeom>
              <a:avLst/>
              <a:gdLst/>
              <a:ahLst/>
              <a:cxnLst/>
              <a:rect l="0" t="0" r="0" b="0"/>
              <a:pathLst>
                <a:path w="155147" h="241333">
                  <a:moveTo>
                    <a:pt x="155146" y="55978"/>
                  </a:moveTo>
                  <a:lnTo>
                    <a:pt x="145571" y="31931"/>
                  </a:lnTo>
                  <a:lnTo>
                    <a:pt x="134903" y="17604"/>
                  </a:lnTo>
                  <a:lnTo>
                    <a:pt x="110154" y="1974"/>
                  </a:lnTo>
                  <a:lnTo>
                    <a:pt x="87576" y="0"/>
                  </a:lnTo>
                  <a:lnTo>
                    <a:pt x="64284" y="4193"/>
                  </a:lnTo>
                  <a:lnTo>
                    <a:pt x="38017" y="19707"/>
                  </a:lnTo>
                  <a:lnTo>
                    <a:pt x="22760" y="32448"/>
                  </a:lnTo>
                  <a:lnTo>
                    <a:pt x="6606" y="63954"/>
                  </a:lnTo>
                  <a:lnTo>
                    <a:pt x="0" y="102925"/>
                  </a:lnTo>
                  <a:lnTo>
                    <a:pt x="9037" y="163632"/>
                  </a:lnTo>
                  <a:lnTo>
                    <a:pt x="16509" y="188052"/>
                  </a:lnTo>
                  <a:lnTo>
                    <a:pt x="40370" y="222793"/>
                  </a:lnTo>
                  <a:lnTo>
                    <a:pt x="47043" y="230359"/>
                  </a:lnTo>
                  <a:lnTo>
                    <a:pt x="66936" y="238766"/>
                  </a:lnTo>
                  <a:lnTo>
                    <a:pt x="91375" y="241332"/>
                  </a:lnTo>
                  <a:lnTo>
                    <a:pt x="144618" y="234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87449" y="3916601"/>
              <a:ext cx="135857" cy="224117"/>
            </a:xfrm>
            <a:custGeom>
              <a:avLst/>
              <a:gdLst/>
              <a:ahLst/>
              <a:cxnLst/>
              <a:rect l="0" t="0" r="0" b="0"/>
              <a:pathLst>
                <a:path w="135857" h="224117">
                  <a:moveTo>
                    <a:pt x="71017" y="0"/>
                  </a:moveTo>
                  <a:lnTo>
                    <a:pt x="46971" y="17980"/>
                  </a:lnTo>
                  <a:lnTo>
                    <a:pt x="26718" y="44322"/>
                  </a:lnTo>
                  <a:lnTo>
                    <a:pt x="4973" y="100636"/>
                  </a:lnTo>
                  <a:lnTo>
                    <a:pt x="0" y="153716"/>
                  </a:lnTo>
                  <a:lnTo>
                    <a:pt x="3579" y="177113"/>
                  </a:lnTo>
                  <a:lnTo>
                    <a:pt x="12189" y="196090"/>
                  </a:lnTo>
                  <a:lnTo>
                    <a:pt x="17760" y="204426"/>
                  </a:lnTo>
                  <a:lnTo>
                    <a:pt x="33309" y="216808"/>
                  </a:lnTo>
                  <a:lnTo>
                    <a:pt x="42369" y="221747"/>
                  </a:lnTo>
                  <a:lnTo>
                    <a:pt x="64914" y="224116"/>
                  </a:lnTo>
                  <a:lnTo>
                    <a:pt x="77477" y="223110"/>
                  </a:lnTo>
                  <a:lnTo>
                    <a:pt x="100794" y="212634"/>
                  </a:lnTo>
                  <a:lnTo>
                    <a:pt x="111925" y="204927"/>
                  </a:lnTo>
                  <a:lnTo>
                    <a:pt x="127413" y="183885"/>
                  </a:lnTo>
                  <a:lnTo>
                    <a:pt x="135856" y="160105"/>
                  </a:lnTo>
                  <a:lnTo>
                    <a:pt x="134033" y="126987"/>
                  </a:lnTo>
                  <a:lnTo>
                    <a:pt x="116319" y="65567"/>
                  </a:lnTo>
                  <a:lnTo>
                    <a:pt x="102603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37105" y="3927129"/>
              <a:ext cx="149990" cy="199047"/>
            </a:xfrm>
            <a:custGeom>
              <a:avLst/>
              <a:gdLst/>
              <a:ahLst/>
              <a:cxnLst/>
              <a:rect l="0" t="0" r="0" b="0"/>
              <a:pathLst>
                <a:path w="149990" h="199047">
                  <a:moveTo>
                    <a:pt x="5589" y="0"/>
                  </a:moveTo>
                  <a:lnTo>
                    <a:pt x="0" y="58617"/>
                  </a:lnTo>
                  <a:lnTo>
                    <a:pt x="4442" y="121196"/>
                  </a:lnTo>
                  <a:lnTo>
                    <a:pt x="14478" y="169011"/>
                  </a:lnTo>
                  <a:lnTo>
                    <a:pt x="25527" y="190540"/>
                  </a:lnTo>
                  <a:lnTo>
                    <a:pt x="32919" y="196047"/>
                  </a:lnTo>
                  <a:lnTo>
                    <a:pt x="41357" y="198549"/>
                  </a:lnTo>
                  <a:lnTo>
                    <a:pt x="50491" y="199046"/>
                  </a:lnTo>
                  <a:lnTo>
                    <a:pt x="69999" y="190240"/>
                  </a:lnTo>
                  <a:lnTo>
                    <a:pt x="97593" y="165552"/>
                  </a:lnTo>
                  <a:lnTo>
                    <a:pt x="133908" y="115431"/>
                  </a:lnTo>
                  <a:lnTo>
                    <a:pt x="146815" y="82945"/>
                  </a:lnTo>
                  <a:lnTo>
                    <a:pt x="149989" y="46543"/>
                  </a:lnTo>
                  <a:lnTo>
                    <a:pt x="14245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32207" y="3879452"/>
              <a:ext cx="152065" cy="237158"/>
            </a:xfrm>
            <a:custGeom>
              <a:avLst/>
              <a:gdLst/>
              <a:ahLst/>
              <a:cxnLst/>
              <a:rect l="0" t="0" r="0" b="0"/>
              <a:pathLst>
                <a:path w="152065" h="237158">
                  <a:moveTo>
                    <a:pt x="0" y="100320"/>
                  </a:moveTo>
                  <a:lnTo>
                    <a:pt x="5589" y="158936"/>
                  </a:lnTo>
                  <a:lnTo>
                    <a:pt x="18212" y="218653"/>
                  </a:lnTo>
                  <a:lnTo>
                    <a:pt x="18623" y="237140"/>
                  </a:lnTo>
                  <a:lnTo>
                    <a:pt x="17094" y="237157"/>
                  </a:lnTo>
                  <a:lnTo>
                    <a:pt x="14906" y="233658"/>
                  </a:lnTo>
                  <a:lnTo>
                    <a:pt x="11105" y="178652"/>
                  </a:lnTo>
                  <a:lnTo>
                    <a:pt x="10642" y="118783"/>
                  </a:lnTo>
                  <a:lnTo>
                    <a:pt x="11721" y="63066"/>
                  </a:lnTo>
                  <a:lnTo>
                    <a:pt x="20111" y="29230"/>
                  </a:lnTo>
                  <a:lnTo>
                    <a:pt x="30775" y="11793"/>
                  </a:lnTo>
                  <a:lnTo>
                    <a:pt x="39234" y="6206"/>
                  </a:lnTo>
                  <a:lnTo>
                    <a:pt x="61111" y="0"/>
                  </a:lnTo>
                  <a:lnTo>
                    <a:pt x="71157" y="1854"/>
                  </a:lnTo>
                  <a:lnTo>
                    <a:pt x="88557" y="13273"/>
                  </a:lnTo>
                  <a:lnTo>
                    <a:pt x="105918" y="39433"/>
                  </a:lnTo>
                  <a:lnTo>
                    <a:pt x="129599" y="100520"/>
                  </a:lnTo>
                  <a:lnTo>
                    <a:pt x="147366" y="156108"/>
                  </a:lnTo>
                  <a:lnTo>
                    <a:pt x="152064" y="180097"/>
                  </a:lnTo>
                  <a:lnTo>
                    <a:pt x="147399" y="216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35014" y="3847129"/>
              <a:ext cx="134106" cy="231631"/>
            </a:xfrm>
            <a:custGeom>
              <a:avLst/>
              <a:gdLst/>
              <a:ahLst/>
              <a:cxnLst/>
              <a:rect l="0" t="0" r="0" b="0"/>
              <a:pathLst>
                <a:path w="134106" h="231631">
                  <a:moveTo>
                    <a:pt x="123577" y="48415"/>
                  </a:moveTo>
                  <a:lnTo>
                    <a:pt x="114001" y="24368"/>
                  </a:lnTo>
                  <a:lnTo>
                    <a:pt x="103333" y="10041"/>
                  </a:lnTo>
                  <a:lnTo>
                    <a:pt x="84554" y="2114"/>
                  </a:lnTo>
                  <a:lnTo>
                    <a:pt x="72995" y="0"/>
                  </a:lnTo>
                  <a:lnTo>
                    <a:pt x="62949" y="931"/>
                  </a:lnTo>
                  <a:lnTo>
                    <a:pt x="45549" y="8203"/>
                  </a:lnTo>
                  <a:lnTo>
                    <a:pt x="22598" y="31041"/>
                  </a:lnTo>
                  <a:lnTo>
                    <a:pt x="6570" y="71213"/>
                  </a:lnTo>
                  <a:lnTo>
                    <a:pt x="0" y="114571"/>
                  </a:lnTo>
                  <a:lnTo>
                    <a:pt x="6186" y="162739"/>
                  </a:lnTo>
                  <a:lnTo>
                    <a:pt x="21793" y="206048"/>
                  </a:lnTo>
                  <a:lnTo>
                    <a:pt x="27644" y="216674"/>
                  </a:lnTo>
                  <a:lnTo>
                    <a:pt x="36225" y="223759"/>
                  </a:lnTo>
                  <a:lnTo>
                    <a:pt x="58237" y="231630"/>
                  </a:lnTo>
                  <a:lnTo>
                    <a:pt x="96938" y="230473"/>
                  </a:lnTo>
                  <a:lnTo>
                    <a:pt x="134105" y="21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57809" y="3958715"/>
              <a:ext cx="16596" cy="157928"/>
            </a:xfrm>
            <a:custGeom>
              <a:avLst/>
              <a:gdLst/>
              <a:ahLst/>
              <a:cxnLst/>
              <a:rect l="0" t="0" r="0" b="0"/>
              <a:pathLst>
                <a:path w="16596" h="157928">
                  <a:moveTo>
                    <a:pt x="6066" y="0"/>
                  </a:moveTo>
                  <a:lnTo>
                    <a:pt x="0" y="33621"/>
                  </a:lnTo>
                  <a:lnTo>
                    <a:pt x="7641" y="88443"/>
                  </a:lnTo>
                  <a:lnTo>
                    <a:pt x="13942" y="128761"/>
                  </a:lnTo>
                  <a:lnTo>
                    <a:pt x="1659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32290" y="3790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37575" y="3674445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19995" y="175931"/>
                  </a:lnTo>
                  <a:lnTo>
                    <a:pt x="23967" y="231717"/>
                  </a:lnTo>
                  <a:lnTo>
                    <a:pt x="30081" y="287797"/>
                  </a:lnTo>
                  <a:lnTo>
                    <a:pt x="38524" y="339039"/>
                  </a:lnTo>
                  <a:lnTo>
                    <a:pt x="42220" y="389795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37658" y="3913437"/>
              <a:ext cx="236596" cy="561175"/>
            </a:xfrm>
            <a:custGeom>
              <a:avLst/>
              <a:gdLst/>
              <a:ahLst/>
              <a:cxnLst/>
              <a:rect l="0" t="0" r="0" b="0"/>
              <a:pathLst>
                <a:path w="236596" h="561175">
                  <a:moveTo>
                    <a:pt x="200041" y="87392"/>
                  </a:moveTo>
                  <a:lnTo>
                    <a:pt x="185387" y="43429"/>
                  </a:lnTo>
                  <a:lnTo>
                    <a:pt x="172471" y="26519"/>
                  </a:lnTo>
                  <a:lnTo>
                    <a:pt x="155032" y="12374"/>
                  </a:lnTo>
                  <a:lnTo>
                    <a:pt x="135584" y="2188"/>
                  </a:lnTo>
                  <a:lnTo>
                    <a:pt x="115241" y="0"/>
                  </a:lnTo>
                  <a:lnTo>
                    <a:pt x="94502" y="4097"/>
                  </a:lnTo>
                  <a:lnTo>
                    <a:pt x="73586" y="13717"/>
                  </a:lnTo>
                  <a:lnTo>
                    <a:pt x="47670" y="37876"/>
                  </a:lnTo>
                  <a:lnTo>
                    <a:pt x="26357" y="77481"/>
                  </a:lnTo>
                  <a:lnTo>
                    <a:pt x="18343" y="98195"/>
                  </a:lnTo>
                  <a:lnTo>
                    <a:pt x="17121" y="119099"/>
                  </a:lnTo>
                  <a:lnTo>
                    <a:pt x="21647" y="138919"/>
                  </a:lnTo>
                  <a:lnTo>
                    <a:pt x="31458" y="155526"/>
                  </a:lnTo>
                  <a:lnTo>
                    <a:pt x="49856" y="167586"/>
                  </a:lnTo>
                  <a:lnTo>
                    <a:pt x="72461" y="174506"/>
                  </a:lnTo>
                  <a:lnTo>
                    <a:pt x="94206" y="173682"/>
                  </a:lnTo>
                  <a:lnTo>
                    <a:pt x="112449" y="163178"/>
                  </a:lnTo>
                  <a:lnTo>
                    <a:pt x="143225" y="127838"/>
                  </a:lnTo>
                  <a:lnTo>
                    <a:pt x="149295" y="124885"/>
                  </a:lnTo>
                  <a:lnTo>
                    <a:pt x="154512" y="126425"/>
                  </a:lnTo>
                  <a:lnTo>
                    <a:pt x="159160" y="130961"/>
                  </a:lnTo>
                  <a:lnTo>
                    <a:pt x="175025" y="180269"/>
                  </a:lnTo>
                  <a:lnTo>
                    <a:pt x="189424" y="243215"/>
                  </a:lnTo>
                  <a:lnTo>
                    <a:pt x="203533" y="295466"/>
                  </a:lnTo>
                  <a:lnTo>
                    <a:pt x="217976" y="353395"/>
                  </a:lnTo>
                  <a:lnTo>
                    <a:pt x="229092" y="413926"/>
                  </a:lnTo>
                  <a:lnTo>
                    <a:pt x="236595" y="453465"/>
                  </a:lnTo>
                  <a:lnTo>
                    <a:pt x="234614" y="480938"/>
                  </a:lnTo>
                  <a:lnTo>
                    <a:pt x="226715" y="502507"/>
                  </a:lnTo>
                  <a:lnTo>
                    <a:pt x="221333" y="511534"/>
                  </a:lnTo>
                  <a:lnTo>
                    <a:pt x="213066" y="517552"/>
                  </a:lnTo>
                  <a:lnTo>
                    <a:pt x="152898" y="533593"/>
                  </a:lnTo>
                  <a:lnTo>
                    <a:pt x="97966" y="539998"/>
                  </a:lnTo>
                  <a:lnTo>
                    <a:pt x="42054" y="551315"/>
                  </a:lnTo>
                  <a:lnTo>
                    <a:pt x="0" y="561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81623" y="3948186"/>
              <a:ext cx="117898" cy="200045"/>
            </a:xfrm>
            <a:custGeom>
              <a:avLst/>
              <a:gdLst/>
              <a:ahLst/>
              <a:cxnLst/>
              <a:rect l="0" t="0" r="0" b="0"/>
              <a:pathLst>
                <a:path w="117898" h="200045">
                  <a:moveTo>
                    <a:pt x="61361" y="0"/>
                  </a:moveTo>
                  <a:lnTo>
                    <a:pt x="22988" y="29309"/>
                  </a:lnTo>
                  <a:lnTo>
                    <a:pt x="7357" y="55088"/>
                  </a:lnTo>
                  <a:lnTo>
                    <a:pt x="0" y="103645"/>
                  </a:lnTo>
                  <a:lnTo>
                    <a:pt x="1667" y="155177"/>
                  </a:lnTo>
                  <a:lnTo>
                    <a:pt x="4018" y="166623"/>
                  </a:lnTo>
                  <a:lnTo>
                    <a:pt x="15988" y="185579"/>
                  </a:lnTo>
                  <a:lnTo>
                    <a:pt x="24093" y="193909"/>
                  </a:lnTo>
                  <a:lnTo>
                    <a:pt x="34176" y="198293"/>
                  </a:lnTo>
                  <a:lnTo>
                    <a:pt x="57857" y="200044"/>
                  </a:lnTo>
                  <a:lnTo>
                    <a:pt x="77741" y="193804"/>
                  </a:lnTo>
                  <a:lnTo>
                    <a:pt x="86319" y="188864"/>
                  </a:lnTo>
                  <a:lnTo>
                    <a:pt x="98969" y="174017"/>
                  </a:lnTo>
                  <a:lnTo>
                    <a:pt x="116623" y="130300"/>
                  </a:lnTo>
                  <a:lnTo>
                    <a:pt x="117897" y="107044"/>
                  </a:lnTo>
                  <a:lnTo>
                    <a:pt x="106111" y="46808"/>
                  </a:lnTo>
                  <a:lnTo>
                    <a:pt x="9294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27212" y="3906072"/>
              <a:ext cx="126343" cy="235061"/>
            </a:xfrm>
            <a:custGeom>
              <a:avLst/>
              <a:gdLst/>
              <a:ahLst/>
              <a:cxnLst/>
              <a:rect l="0" t="0" r="0" b="0"/>
              <a:pathLst>
                <a:path w="126343" h="235061">
                  <a:moveTo>
                    <a:pt x="0" y="52643"/>
                  </a:moveTo>
                  <a:lnTo>
                    <a:pt x="19128" y="107688"/>
                  </a:lnTo>
                  <a:lnTo>
                    <a:pt x="44214" y="167155"/>
                  </a:lnTo>
                  <a:lnTo>
                    <a:pt x="71319" y="220927"/>
                  </a:lnTo>
                  <a:lnTo>
                    <a:pt x="75622" y="231513"/>
                  </a:lnTo>
                  <a:lnTo>
                    <a:pt x="79660" y="235060"/>
                  </a:lnTo>
                  <a:lnTo>
                    <a:pt x="83523" y="233916"/>
                  </a:lnTo>
                  <a:lnTo>
                    <a:pt x="90934" y="223286"/>
                  </a:lnTo>
                  <a:lnTo>
                    <a:pt x="98127" y="206863"/>
                  </a:lnTo>
                  <a:lnTo>
                    <a:pt x="105041" y="152083"/>
                  </a:lnTo>
                  <a:lnTo>
                    <a:pt x="116459" y="91869"/>
                  </a:lnTo>
                  <a:lnTo>
                    <a:pt x="124390" y="295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95668" y="3927475"/>
              <a:ext cx="136871" cy="189168"/>
            </a:xfrm>
            <a:custGeom>
              <a:avLst/>
              <a:gdLst/>
              <a:ahLst/>
              <a:cxnLst/>
              <a:rect l="0" t="0" r="0" b="0"/>
              <a:pathLst>
                <a:path w="136871" h="189168">
                  <a:moveTo>
                    <a:pt x="0" y="52297"/>
                  </a:moveTo>
                  <a:lnTo>
                    <a:pt x="17980" y="76343"/>
                  </a:lnTo>
                  <a:lnTo>
                    <a:pt x="44322" y="96596"/>
                  </a:lnTo>
                  <a:lnTo>
                    <a:pt x="64152" y="106300"/>
                  </a:lnTo>
                  <a:lnTo>
                    <a:pt x="84664" y="108274"/>
                  </a:lnTo>
                  <a:lnTo>
                    <a:pt x="104309" y="104082"/>
                  </a:lnTo>
                  <a:lnTo>
                    <a:pt x="120838" y="94420"/>
                  </a:lnTo>
                  <a:lnTo>
                    <a:pt x="126182" y="86228"/>
                  </a:lnTo>
                  <a:lnTo>
                    <a:pt x="132120" y="64647"/>
                  </a:lnTo>
                  <a:lnTo>
                    <a:pt x="129874" y="26191"/>
                  </a:lnTo>
                  <a:lnTo>
                    <a:pt x="125187" y="16175"/>
                  </a:lnTo>
                  <a:lnTo>
                    <a:pt x="110620" y="1928"/>
                  </a:lnTo>
                  <a:lnTo>
                    <a:pt x="102993" y="0"/>
                  </a:lnTo>
                  <a:lnTo>
                    <a:pt x="95568" y="1054"/>
                  </a:lnTo>
                  <a:lnTo>
                    <a:pt x="81079" y="8465"/>
                  </a:lnTo>
                  <a:lnTo>
                    <a:pt x="45671" y="38957"/>
                  </a:lnTo>
                  <a:lnTo>
                    <a:pt x="30169" y="65112"/>
                  </a:lnTo>
                  <a:lnTo>
                    <a:pt x="28226" y="84899"/>
                  </a:lnTo>
                  <a:lnTo>
                    <a:pt x="32432" y="105391"/>
                  </a:lnTo>
                  <a:lnTo>
                    <a:pt x="55108" y="157641"/>
                  </a:lnTo>
                  <a:lnTo>
                    <a:pt x="68946" y="172426"/>
                  </a:lnTo>
                  <a:lnTo>
                    <a:pt x="77549" y="178006"/>
                  </a:lnTo>
                  <a:lnTo>
                    <a:pt x="136870" y="189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06238" y="3946642"/>
              <a:ext cx="94757" cy="171473"/>
            </a:xfrm>
            <a:custGeom>
              <a:avLst/>
              <a:gdLst/>
              <a:ahLst/>
              <a:cxnLst/>
              <a:rect l="0" t="0" r="0" b="0"/>
              <a:pathLst>
                <a:path w="94757" h="171473">
                  <a:moveTo>
                    <a:pt x="0" y="54187"/>
                  </a:moveTo>
                  <a:lnTo>
                    <a:pt x="17958" y="109231"/>
                  </a:lnTo>
                  <a:lnTo>
                    <a:pt x="36300" y="171472"/>
                  </a:lnTo>
                  <a:lnTo>
                    <a:pt x="23631" y="113195"/>
                  </a:lnTo>
                  <a:lnTo>
                    <a:pt x="21565" y="60383"/>
                  </a:lnTo>
                  <a:lnTo>
                    <a:pt x="26797" y="24437"/>
                  </a:lnTo>
                  <a:lnTo>
                    <a:pt x="31902" y="15636"/>
                  </a:lnTo>
                  <a:lnTo>
                    <a:pt x="46934" y="2738"/>
                  </a:lnTo>
                  <a:lnTo>
                    <a:pt x="55856" y="0"/>
                  </a:lnTo>
                  <a:lnTo>
                    <a:pt x="94756" y="1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55832" y="3938258"/>
              <a:ext cx="145205" cy="158444"/>
            </a:xfrm>
            <a:custGeom>
              <a:avLst/>
              <a:gdLst/>
              <a:ahLst/>
              <a:cxnLst/>
              <a:rect l="0" t="0" r="0" b="0"/>
              <a:pathLst>
                <a:path w="145205" h="158444">
                  <a:moveTo>
                    <a:pt x="8333" y="9928"/>
                  </a:moveTo>
                  <a:lnTo>
                    <a:pt x="0" y="47406"/>
                  </a:lnTo>
                  <a:lnTo>
                    <a:pt x="1574" y="82254"/>
                  </a:lnTo>
                  <a:lnTo>
                    <a:pt x="15848" y="136089"/>
                  </a:lnTo>
                  <a:lnTo>
                    <a:pt x="22592" y="157247"/>
                  </a:lnTo>
                  <a:lnTo>
                    <a:pt x="24858" y="158443"/>
                  </a:lnTo>
                  <a:lnTo>
                    <a:pt x="27376" y="144175"/>
                  </a:lnTo>
                  <a:lnTo>
                    <a:pt x="20792" y="82358"/>
                  </a:lnTo>
                  <a:lnTo>
                    <a:pt x="24832" y="27225"/>
                  </a:lnTo>
                  <a:lnTo>
                    <a:pt x="29861" y="16780"/>
                  </a:lnTo>
                  <a:lnTo>
                    <a:pt x="44807" y="2055"/>
                  </a:lnTo>
                  <a:lnTo>
                    <a:pt x="53706" y="0"/>
                  </a:lnTo>
                  <a:lnTo>
                    <a:pt x="72952" y="3956"/>
                  </a:lnTo>
                  <a:lnTo>
                    <a:pt x="103519" y="19337"/>
                  </a:lnTo>
                  <a:lnTo>
                    <a:pt x="118098" y="35167"/>
                  </a:lnTo>
                  <a:lnTo>
                    <a:pt x="132883" y="66929"/>
                  </a:lnTo>
                  <a:lnTo>
                    <a:pt x="141554" y="102857"/>
                  </a:lnTo>
                  <a:lnTo>
                    <a:pt x="145204" y="136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72915" y="3900483"/>
              <a:ext cx="141604" cy="216160"/>
            </a:xfrm>
            <a:custGeom>
              <a:avLst/>
              <a:gdLst/>
              <a:ahLst/>
              <a:cxnLst/>
              <a:rect l="0" t="0" r="0" b="0"/>
              <a:pathLst>
                <a:path w="141604" h="216160">
                  <a:moveTo>
                    <a:pt x="86048" y="5589"/>
                  </a:moveTo>
                  <a:lnTo>
                    <a:pt x="69280" y="0"/>
                  </a:lnTo>
                  <a:lnTo>
                    <a:pt x="51690" y="375"/>
                  </a:lnTo>
                  <a:lnTo>
                    <a:pt x="33343" y="5612"/>
                  </a:lnTo>
                  <a:lnTo>
                    <a:pt x="17390" y="15738"/>
                  </a:lnTo>
                  <a:lnTo>
                    <a:pt x="5621" y="31157"/>
                  </a:lnTo>
                  <a:lnTo>
                    <a:pt x="844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8575" y="75641"/>
                  </a:lnTo>
                  <a:lnTo>
                    <a:pt x="79186" y="100025"/>
                  </a:lnTo>
                  <a:lnTo>
                    <a:pt x="102885" y="108392"/>
                  </a:lnTo>
                  <a:lnTo>
                    <a:pt x="121217" y="119909"/>
                  </a:lnTo>
                  <a:lnTo>
                    <a:pt x="134044" y="135947"/>
                  </a:lnTo>
                  <a:lnTo>
                    <a:pt x="139102" y="145137"/>
                  </a:lnTo>
                  <a:lnTo>
                    <a:pt x="141603" y="164706"/>
                  </a:lnTo>
                  <a:lnTo>
                    <a:pt x="140632" y="174838"/>
                  </a:lnTo>
                  <a:lnTo>
                    <a:pt x="136475" y="182763"/>
                  </a:lnTo>
                  <a:lnTo>
                    <a:pt x="122498" y="194687"/>
                  </a:lnTo>
                  <a:lnTo>
                    <a:pt x="94899" y="207977"/>
                  </a:lnTo>
                  <a:lnTo>
                    <a:pt x="41619" y="215082"/>
                  </a:lnTo>
                  <a:lnTo>
                    <a:pt x="22877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34751" y="3969243"/>
              <a:ext cx="158879" cy="185610"/>
            </a:xfrm>
            <a:custGeom>
              <a:avLst/>
              <a:gdLst/>
              <a:ahLst/>
              <a:cxnLst/>
              <a:rect l="0" t="0" r="0" b="0"/>
              <a:pathLst>
                <a:path w="158879" h="185610">
                  <a:moveTo>
                    <a:pt x="140108" y="42114"/>
                  </a:moveTo>
                  <a:lnTo>
                    <a:pt x="105211" y="12806"/>
                  </a:lnTo>
                  <a:lnTo>
                    <a:pt x="82874" y="5691"/>
                  </a:lnTo>
                  <a:lnTo>
                    <a:pt x="70367" y="3794"/>
                  </a:lnTo>
                  <a:lnTo>
                    <a:pt x="50230" y="7926"/>
                  </a:lnTo>
                  <a:lnTo>
                    <a:pt x="33482" y="18731"/>
                  </a:lnTo>
                  <a:lnTo>
                    <a:pt x="18240" y="35231"/>
                  </a:lnTo>
                  <a:lnTo>
                    <a:pt x="2094" y="69841"/>
                  </a:lnTo>
                  <a:lnTo>
                    <a:pt x="0" y="96161"/>
                  </a:lnTo>
                  <a:lnTo>
                    <a:pt x="4138" y="123457"/>
                  </a:lnTo>
                  <a:lnTo>
                    <a:pt x="13777" y="151186"/>
                  </a:lnTo>
                  <a:lnTo>
                    <a:pt x="28979" y="169749"/>
                  </a:lnTo>
                  <a:lnTo>
                    <a:pt x="37946" y="176337"/>
                  </a:lnTo>
                  <a:lnTo>
                    <a:pt x="60388" y="183657"/>
                  </a:lnTo>
                  <a:lnTo>
                    <a:pt x="72924" y="185609"/>
                  </a:lnTo>
                  <a:lnTo>
                    <a:pt x="93091" y="181539"/>
                  </a:lnTo>
                  <a:lnTo>
                    <a:pt x="117599" y="166093"/>
                  </a:lnTo>
                  <a:lnTo>
                    <a:pt x="131274" y="152198"/>
                  </a:lnTo>
                  <a:lnTo>
                    <a:pt x="153445" y="104531"/>
                  </a:lnTo>
                  <a:lnTo>
                    <a:pt x="158878" y="67887"/>
                  </a:lnTo>
                  <a:lnTo>
                    <a:pt x="153910" y="44210"/>
                  </a:lnTo>
                  <a:lnTo>
                    <a:pt x="149309" y="32983"/>
                  </a:lnTo>
                  <a:lnTo>
                    <a:pt x="134839" y="17389"/>
                  </a:lnTo>
                  <a:lnTo>
                    <a:pt x="1085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08880" y="3958715"/>
              <a:ext cx="134437" cy="189515"/>
            </a:xfrm>
            <a:custGeom>
              <a:avLst/>
              <a:gdLst/>
              <a:ahLst/>
              <a:cxnLst/>
              <a:rect l="0" t="0" r="0" b="0"/>
              <a:pathLst>
                <a:path w="134437" h="189515">
                  <a:moveTo>
                    <a:pt x="18622" y="0"/>
                  </a:moveTo>
                  <a:lnTo>
                    <a:pt x="1834" y="55045"/>
                  </a:lnTo>
                  <a:lnTo>
                    <a:pt x="0" y="92998"/>
                  </a:lnTo>
                  <a:lnTo>
                    <a:pt x="12386" y="156078"/>
                  </a:lnTo>
                  <a:lnTo>
                    <a:pt x="27953" y="183375"/>
                  </a:lnTo>
                  <a:lnTo>
                    <a:pt x="35371" y="187761"/>
                  </a:lnTo>
                  <a:lnTo>
                    <a:pt x="52972" y="189514"/>
                  </a:lnTo>
                  <a:lnTo>
                    <a:pt x="69374" y="183274"/>
                  </a:lnTo>
                  <a:lnTo>
                    <a:pt x="84463" y="171532"/>
                  </a:lnTo>
                  <a:lnTo>
                    <a:pt x="104941" y="145191"/>
                  </a:lnTo>
                  <a:lnTo>
                    <a:pt x="126768" y="94465"/>
                  </a:lnTo>
                  <a:lnTo>
                    <a:pt x="133426" y="39981"/>
                  </a:lnTo>
                  <a:lnTo>
                    <a:pt x="13443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64373" y="3927129"/>
              <a:ext cx="115814" cy="256116"/>
            </a:xfrm>
            <a:custGeom>
              <a:avLst/>
              <a:gdLst/>
              <a:ahLst/>
              <a:cxnLst/>
              <a:rect l="0" t="0" r="0" b="0"/>
              <a:pathLst>
                <a:path w="115814" h="256116">
                  <a:moveTo>
                    <a:pt x="0" y="94757"/>
                  </a:moveTo>
                  <a:lnTo>
                    <a:pt x="5589" y="153373"/>
                  </a:lnTo>
                  <a:lnTo>
                    <a:pt x="21330" y="209971"/>
                  </a:lnTo>
                  <a:lnTo>
                    <a:pt x="36300" y="256115"/>
                  </a:lnTo>
                  <a:lnTo>
                    <a:pt x="17183" y="198943"/>
                  </a:lnTo>
                  <a:lnTo>
                    <a:pt x="3071" y="144135"/>
                  </a:lnTo>
                  <a:lnTo>
                    <a:pt x="4029" y="107438"/>
                  </a:lnTo>
                  <a:lnTo>
                    <a:pt x="14834" y="63596"/>
                  </a:lnTo>
                  <a:lnTo>
                    <a:pt x="30391" y="37301"/>
                  </a:lnTo>
                  <a:lnTo>
                    <a:pt x="46262" y="25157"/>
                  </a:lnTo>
                  <a:lnTo>
                    <a:pt x="92962" y="522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97017" y="3737616"/>
              <a:ext cx="9554" cy="494840"/>
            </a:xfrm>
            <a:custGeom>
              <a:avLst/>
              <a:gdLst/>
              <a:ahLst/>
              <a:cxnLst/>
              <a:rect l="0" t="0" r="0" b="0"/>
              <a:pathLst>
                <a:path w="9554" h="494840">
                  <a:moveTo>
                    <a:pt x="9553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2641"/>
                  </a:lnTo>
                  <a:lnTo>
                    <a:pt x="7414" y="189717"/>
                  </a:lnTo>
                  <a:lnTo>
                    <a:pt x="8919" y="241046"/>
                  </a:lnTo>
                  <a:lnTo>
                    <a:pt x="9271" y="284946"/>
                  </a:lnTo>
                  <a:lnTo>
                    <a:pt x="9427" y="331754"/>
                  </a:lnTo>
                  <a:lnTo>
                    <a:pt x="9496" y="376733"/>
                  </a:lnTo>
                  <a:lnTo>
                    <a:pt x="9536" y="435278"/>
                  </a:lnTo>
                  <a:lnTo>
                    <a:pt x="9553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90756" y="3958715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25734" y="8333"/>
                  </a:lnTo>
                  <a:lnTo>
                    <a:pt x="174311" y="15684"/>
                  </a:lnTo>
                  <a:lnTo>
                    <a:pt x="119093" y="29571"/>
                  </a:lnTo>
                  <a:lnTo>
                    <a:pt x="66245" y="50511"/>
                  </a:lnTo>
                  <a:lnTo>
                    <a:pt x="9628" y="703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03187" y="4019113"/>
              <a:ext cx="116605" cy="183955"/>
            </a:xfrm>
            <a:custGeom>
              <a:avLst/>
              <a:gdLst/>
              <a:ahLst/>
              <a:cxnLst/>
              <a:rect l="0" t="0" r="0" b="0"/>
              <a:pathLst>
                <a:path w="116605" h="183955">
                  <a:moveTo>
                    <a:pt x="82367" y="13301"/>
                  </a:moveTo>
                  <a:lnTo>
                    <a:pt x="71189" y="2123"/>
                  </a:lnTo>
                  <a:lnTo>
                    <a:pt x="64386" y="0"/>
                  </a:lnTo>
                  <a:lnTo>
                    <a:pt x="47469" y="761"/>
                  </a:lnTo>
                  <a:lnTo>
                    <a:pt x="31371" y="11237"/>
                  </a:lnTo>
                  <a:lnTo>
                    <a:pt x="17588" y="27591"/>
                  </a:lnTo>
                  <a:lnTo>
                    <a:pt x="7563" y="46558"/>
                  </a:lnTo>
                  <a:lnTo>
                    <a:pt x="0" y="95736"/>
                  </a:lnTo>
                  <a:lnTo>
                    <a:pt x="1030" y="135472"/>
                  </a:lnTo>
                  <a:lnTo>
                    <a:pt x="9562" y="158847"/>
                  </a:lnTo>
                  <a:lnTo>
                    <a:pt x="24273" y="174694"/>
                  </a:lnTo>
                  <a:lnTo>
                    <a:pt x="33109" y="180558"/>
                  </a:lnTo>
                  <a:lnTo>
                    <a:pt x="55405" y="183954"/>
                  </a:lnTo>
                  <a:lnTo>
                    <a:pt x="67902" y="183222"/>
                  </a:lnTo>
                  <a:lnTo>
                    <a:pt x="88027" y="173050"/>
                  </a:lnTo>
                  <a:lnTo>
                    <a:pt x="96668" y="165423"/>
                  </a:lnTo>
                  <a:lnTo>
                    <a:pt x="109390" y="144472"/>
                  </a:lnTo>
                  <a:lnTo>
                    <a:pt x="116604" y="120733"/>
                  </a:lnTo>
                  <a:lnTo>
                    <a:pt x="114088" y="87637"/>
                  </a:lnTo>
                  <a:lnTo>
                    <a:pt x="104764" y="56773"/>
                  </a:lnTo>
                  <a:lnTo>
                    <a:pt x="82367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38197" y="4042943"/>
              <a:ext cx="272427" cy="179217"/>
            </a:xfrm>
            <a:custGeom>
              <a:avLst/>
              <a:gdLst/>
              <a:ahLst/>
              <a:cxnLst/>
              <a:rect l="0" t="0" r="0" b="0"/>
              <a:pathLst>
                <a:path w="272427" h="179217">
                  <a:moveTo>
                    <a:pt x="0" y="10528"/>
                  </a:moveTo>
                  <a:lnTo>
                    <a:pt x="5588" y="69145"/>
                  </a:lnTo>
                  <a:lnTo>
                    <a:pt x="21331" y="125742"/>
                  </a:lnTo>
                  <a:lnTo>
                    <a:pt x="29368" y="145962"/>
                  </a:lnTo>
                  <a:lnTo>
                    <a:pt x="40738" y="162748"/>
                  </a:lnTo>
                  <a:lnTo>
                    <a:pt x="48215" y="166990"/>
                  </a:lnTo>
                  <a:lnTo>
                    <a:pt x="65882" y="168584"/>
                  </a:lnTo>
                  <a:lnTo>
                    <a:pt x="74338" y="165032"/>
                  </a:lnTo>
                  <a:lnTo>
                    <a:pt x="89971" y="151726"/>
                  </a:lnTo>
                  <a:lnTo>
                    <a:pt x="106336" y="124504"/>
                  </a:lnTo>
                  <a:lnTo>
                    <a:pt x="118594" y="88623"/>
                  </a:lnTo>
                  <a:lnTo>
                    <a:pt x="122346" y="84818"/>
                  </a:lnTo>
                  <a:lnTo>
                    <a:pt x="126018" y="86961"/>
                  </a:lnTo>
                  <a:lnTo>
                    <a:pt x="162067" y="148175"/>
                  </a:lnTo>
                  <a:lnTo>
                    <a:pt x="185150" y="173625"/>
                  </a:lnTo>
                  <a:lnTo>
                    <a:pt x="194793" y="177751"/>
                  </a:lnTo>
                  <a:lnTo>
                    <a:pt x="217985" y="179216"/>
                  </a:lnTo>
                  <a:lnTo>
                    <a:pt x="237652" y="172848"/>
                  </a:lnTo>
                  <a:lnTo>
                    <a:pt x="246172" y="167875"/>
                  </a:lnTo>
                  <a:lnTo>
                    <a:pt x="258758" y="152990"/>
                  </a:lnTo>
                  <a:lnTo>
                    <a:pt x="267082" y="133506"/>
                  </a:lnTo>
                  <a:lnTo>
                    <a:pt x="272426" y="82870"/>
                  </a:lnTo>
                  <a:lnTo>
                    <a:pt x="267892" y="27807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54052" y="4011049"/>
              <a:ext cx="147399" cy="274050"/>
            </a:xfrm>
            <a:custGeom>
              <a:avLst/>
              <a:gdLst/>
              <a:ahLst/>
              <a:cxnLst/>
              <a:rect l="0" t="0" r="0" b="0"/>
              <a:pathLst>
                <a:path w="147399" h="274050">
                  <a:moveTo>
                    <a:pt x="0" y="95065"/>
                  </a:moveTo>
                  <a:lnTo>
                    <a:pt x="3119" y="155448"/>
                  </a:lnTo>
                  <a:lnTo>
                    <a:pt x="11452" y="206933"/>
                  </a:lnTo>
                  <a:lnTo>
                    <a:pt x="15618" y="227842"/>
                  </a:lnTo>
                  <a:lnTo>
                    <a:pt x="13570" y="221537"/>
                  </a:lnTo>
                  <a:lnTo>
                    <a:pt x="2595" y="163351"/>
                  </a:lnTo>
                  <a:lnTo>
                    <a:pt x="512" y="103094"/>
                  </a:lnTo>
                  <a:lnTo>
                    <a:pt x="1271" y="47301"/>
                  </a:lnTo>
                  <a:lnTo>
                    <a:pt x="5633" y="23534"/>
                  </a:lnTo>
                  <a:lnTo>
                    <a:pt x="10774" y="14622"/>
                  </a:lnTo>
                  <a:lnTo>
                    <a:pt x="25845" y="1601"/>
                  </a:lnTo>
                  <a:lnTo>
                    <a:pt x="35948" y="0"/>
                  </a:lnTo>
                  <a:lnTo>
                    <a:pt x="59650" y="4461"/>
                  </a:lnTo>
                  <a:lnTo>
                    <a:pt x="88125" y="20126"/>
                  </a:lnTo>
                  <a:lnTo>
                    <a:pt x="133086" y="74824"/>
                  </a:lnTo>
                  <a:lnTo>
                    <a:pt x="141038" y="98547"/>
                  </a:lnTo>
                  <a:lnTo>
                    <a:pt x="146142" y="151905"/>
                  </a:lnTo>
                  <a:lnTo>
                    <a:pt x="147150" y="207504"/>
                  </a:lnTo>
                  <a:lnTo>
                    <a:pt x="147350" y="254189"/>
                  </a:lnTo>
                  <a:lnTo>
                    <a:pt x="147398" y="274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06735" y="425351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3484932" y="1031792"/>
            <a:ext cx="810695" cy="52644"/>
          </a:xfrm>
          <a:custGeom>
            <a:avLst/>
            <a:gdLst/>
            <a:ahLst/>
            <a:cxnLst/>
            <a:rect l="0" t="0" r="0" b="0"/>
            <a:pathLst>
              <a:path w="810695" h="52644">
                <a:moveTo>
                  <a:pt x="810694" y="52643"/>
                </a:moveTo>
                <a:lnTo>
                  <a:pt x="773217" y="44310"/>
                </a:lnTo>
                <a:lnTo>
                  <a:pt x="716204" y="42548"/>
                </a:lnTo>
                <a:lnTo>
                  <a:pt x="665844" y="42243"/>
                </a:lnTo>
                <a:lnTo>
                  <a:pt x="609727" y="34904"/>
                </a:lnTo>
                <a:lnTo>
                  <a:pt x="556956" y="31399"/>
                </a:lnTo>
                <a:lnTo>
                  <a:pt x="507135" y="24641"/>
                </a:lnTo>
                <a:lnTo>
                  <a:pt x="446750" y="20949"/>
                </a:lnTo>
                <a:lnTo>
                  <a:pt x="389414" y="12934"/>
                </a:lnTo>
                <a:lnTo>
                  <a:pt x="333375" y="5415"/>
                </a:lnTo>
                <a:lnTo>
                  <a:pt x="274513" y="1605"/>
                </a:lnTo>
                <a:lnTo>
                  <a:pt x="221977" y="476"/>
                </a:lnTo>
                <a:lnTo>
                  <a:pt x="158795" y="94"/>
                </a:lnTo>
                <a:lnTo>
                  <a:pt x="96704" y="28"/>
                </a:lnTo>
                <a:lnTo>
                  <a:pt x="43731" y="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1674031" y="2726880"/>
            <a:ext cx="810695" cy="36783"/>
          </a:xfrm>
          <a:custGeom>
            <a:avLst/>
            <a:gdLst/>
            <a:ahLst/>
            <a:cxnLst/>
            <a:rect l="0" t="0" r="0" b="0"/>
            <a:pathLst>
              <a:path w="810695" h="36783">
                <a:moveTo>
                  <a:pt x="810694" y="0"/>
                </a:moveTo>
                <a:lnTo>
                  <a:pt x="783138" y="7236"/>
                </a:lnTo>
                <a:lnTo>
                  <a:pt x="726915" y="9879"/>
                </a:lnTo>
                <a:lnTo>
                  <a:pt x="664814" y="15990"/>
                </a:lnTo>
                <a:lnTo>
                  <a:pt x="607983" y="19556"/>
                </a:lnTo>
                <a:lnTo>
                  <a:pt x="557869" y="20612"/>
                </a:lnTo>
                <a:lnTo>
                  <a:pt x="496617" y="26515"/>
                </a:lnTo>
                <a:lnTo>
                  <a:pt x="443373" y="30084"/>
                </a:lnTo>
                <a:lnTo>
                  <a:pt x="392372" y="31141"/>
                </a:lnTo>
                <a:lnTo>
                  <a:pt x="331142" y="32668"/>
                </a:lnTo>
                <a:lnTo>
                  <a:pt x="270868" y="36782"/>
                </a:lnTo>
                <a:lnTo>
                  <a:pt x="208572" y="32612"/>
                </a:lnTo>
                <a:lnTo>
                  <a:pt x="151207" y="31789"/>
                </a:lnTo>
                <a:lnTo>
                  <a:pt x="94815" y="31626"/>
                </a:lnTo>
                <a:lnTo>
                  <a:pt x="33027" y="3159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2547896" y="4275237"/>
            <a:ext cx="1021265" cy="41448"/>
          </a:xfrm>
          <a:custGeom>
            <a:avLst/>
            <a:gdLst/>
            <a:ahLst/>
            <a:cxnLst/>
            <a:rect l="0" t="0" r="0" b="0"/>
            <a:pathLst>
              <a:path w="1021265" h="41448">
                <a:moveTo>
                  <a:pt x="1021264" y="20389"/>
                </a:moveTo>
                <a:lnTo>
                  <a:pt x="962647" y="20389"/>
                </a:lnTo>
                <a:lnTo>
                  <a:pt x="901238" y="20389"/>
                </a:lnTo>
                <a:lnTo>
                  <a:pt x="842834" y="20389"/>
                </a:lnTo>
                <a:lnTo>
                  <a:pt x="791826" y="14800"/>
                </a:lnTo>
                <a:lnTo>
                  <a:pt x="729975" y="10837"/>
                </a:lnTo>
                <a:lnTo>
                  <a:pt x="675253" y="8980"/>
                </a:lnTo>
                <a:lnTo>
                  <a:pt x="620424" y="1585"/>
                </a:lnTo>
                <a:lnTo>
                  <a:pt x="569484" y="0"/>
                </a:lnTo>
                <a:lnTo>
                  <a:pt x="511887" y="2650"/>
                </a:lnTo>
                <a:lnTo>
                  <a:pt x="450504" y="8437"/>
                </a:lnTo>
                <a:lnTo>
                  <a:pt x="393318" y="9580"/>
                </a:lnTo>
                <a:lnTo>
                  <a:pt x="347516" y="10947"/>
                </a:lnTo>
                <a:lnTo>
                  <a:pt x="287151" y="17072"/>
                </a:lnTo>
                <a:lnTo>
                  <a:pt x="238070" y="19406"/>
                </a:lnTo>
                <a:lnTo>
                  <a:pt x="179564" y="20195"/>
                </a:lnTo>
                <a:lnTo>
                  <a:pt x="117358" y="25940"/>
                </a:lnTo>
                <a:lnTo>
                  <a:pt x="64386" y="37171"/>
                </a:lnTo>
                <a:lnTo>
                  <a:pt x="19434" y="40602"/>
                </a:lnTo>
                <a:lnTo>
                  <a:pt x="0" y="414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463253" y="349118"/>
            <a:ext cx="8412271" cy="1588126"/>
            <a:chOff x="463253" y="349118"/>
            <a:chExt cx="8412271" cy="1588126"/>
          </a:xfrm>
        </p:grpSpPr>
        <p:sp>
          <p:nvSpPr>
            <p:cNvPr id="2" name="Freeform 1"/>
            <p:cNvSpPr/>
            <p:nvPr/>
          </p:nvSpPr>
          <p:spPr>
            <a:xfrm>
              <a:off x="463253" y="349118"/>
              <a:ext cx="242157" cy="630385"/>
            </a:xfrm>
            <a:custGeom>
              <a:avLst/>
              <a:gdLst/>
              <a:ahLst/>
              <a:cxnLst/>
              <a:rect l="0" t="0" r="0" b="0"/>
              <a:pathLst>
                <a:path w="242157" h="630385">
                  <a:moveTo>
                    <a:pt x="21057" y="29907"/>
                  </a:moveTo>
                  <a:lnTo>
                    <a:pt x="17938" y="78838"/>
                  </a:lnTo>
                  <a:lnTo>
                    <a:pt x="11992" y="137969"/>
                  </a:lnTo>
                  <a:lnTo>
                    <a:pt x="10963" y="191777"/>
                  </a:lnTo>
                  <a:lnTo>
                    <a:pt x="10657" y="240996"/>
                  </a:lnTo>
                  <a:lnTo>
                    <a:pt x="3319" y="299548"/>
                  </a:lnTo>
                  <a:lnTo>
                    <a:pt x="984" y="345587"/>
                  </a:lnTo>
                  <a:lnTo>
                    <a:pt x="292" y="406022"/>
                  </a:lnTo>
                  <a:lnTo>
                    <a:pt x="1257" y="455124"/>
                  </a:lnTo>
                  <a:lnTo>
                    <a:pt x="7262" y="501648"/>
                  </a:lnTo>
                  <a:lnTo>
                    <a:pt x="9561" y="556507"/>
                  </a:lnTo>
                  <a:lnTo>
                    <a:pt x="7218" y="615032"/>
                  </a:lnTo>
                  <a:lnTo>
                    <a:pt x="4812" y="627051"/>
                  </a:lnTo>
                  <a:lnTo>
                    <a:pt x="3208" y="630384"/>
                  </a:lnTo>
                  <a:lnTo>
                    <a:pt x="2139" y="627927"/>
                  </a:lnTo>
                  <a:lnTo>
                    <a:pt x="282" y="568273"/>
                  </a:lnTo>
                  <a:lnTo>
                    <a:pt x="84" y="513857"/>
                  </a:lnTo>
                  <a:lnTo>
                    <a:pt x="25" y="463548"/>
                  </a:lnTo>
                  <a:lnTo>
                    <a:pt x="11" y="421118"/>
                  </a:lnTo>
                  <a:lnTo>
                    <a:pt x="5" y="374965"/>
                  </a:lnTo>
                  <a:lnTo>
                    <a:pt x="3" y="327156"/>
                  </a:lnTo>
                  <a:lnTo>
                    <a:pt x="1" y="278611"/>
                  </a:lnTo>
                  <a:lnTo>
                    <a:pt x="1" y="232859"/>
                  </a:lnTo>
                  <a:lnTo>
                    <a:pt x="1" y="173879"/>
                  </a:lnTo>
                  <a:lnTo>
                    <a:pt x="0" y="123648"/>
                  </a:lnTo>
                  <a:lnTo>
                    <a:pt x="3120" y="71721"/>
                  </a:lnTo>
                  <a:lnTo>
                    <a:pt x="11453" y="22409"/>
                  </a:lnTo>
                  <a:lnTo>
                    <a:pt x="14655" y="7361"/>
                  </a:lnTo>
                  <a:lnTo>
                    <a:pt x="20298" y="839"/>
                  </a:lnTo>
                  <a:lnTo>
                    <a:pt x="27570" y="0"/>
                  </a:lnTo>
                  <a:lnTo>
                    <a:pt x="35928" y="2950"/>
                  </a:lnTo>
                  <a:lnTo>
                    <a:pt x="42669" y="9596"/>
                  </a:lnTo>
                  <a:lnTo>
                    <a:pt x="69623" y="71933"/>
                  </a:lnTo>
                  <a:lnTo>
                    <a:pt x="87663" y="130241"/>
                  </a:lnTo>
                  <a:lnTo>
                    <a:pt x="101761" y="184734"/>
                  </a:lnTo>
                  <a:lnTo>
                    <a:pt x="115811" y="240558"/>
                  </a:lnTo>
                  <a:lnTo>
                    <a:pt x="129851" y="296645"/>
                  </a:lnTo>
                  <a:lnTo>
                    <a:pt x="150519" y="358488"/>
                  </a:lnTo>
                  <a:lnTo>
                    <a:pt x="170502" y="412877"/>
                  </a:lnTo>
                  <a:lnTo>
                    <a:pt x="189321" y="471237"/>
                  </a:lnTo>
                  <a:lnTo>
                    <a:pt x="207035" y="525803"/>
                  </a:lnTo>
                  <a:lnTo>
                    <a:pt x="218752" y="562364"/>
                  </a:lnTo>
                  <a:lnTo>
                    <a:pt x="242156" y="598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748982"/>
              <a:ext cx="178985" cy="9070"/>
            </a:xfrm>
            <a:custGeom>
              <a:avLst/>
              <a:gdLst/>
              <a:ahLst/>
              <a:cxnLst/>
              <a:rect l="0" t="0" r="0" b="0"/>
              <a:pathLst>
                <a:path w="178985" h="9070">
                  <a:moveTo>
                    <a:pt x="178984" y="9069"/>
                  </a:moveTo>
                  <a:lnTo>
                    <a:pt x="120368" y="4"/>
                  </a:lnTo>
                  <a:lnTo>
                    <a:pt x="66194" y="0"/>
                  </a:lnTo>
                  <a:lnTo>
                    <a:pt x="19791" y="6931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61649" y="618236"/>
              <a:ext cx="228874" cy="291684"/>
            </a:xfrm>
            <a:custGeom>
              <a:avLst/>
              <a:gdLst/>
              <a:ahLst/>
              <a:cxnLst/>
              <a:rect l="0" t="0" r="0" b="0"/>
              <a:pathLst>
                <a:path w="228874" h="291684">
                  <a:moveTo>
                    <a:pt x="138599" y="24002"/>
                  </a:moveTo>
                  <a:lnTo>
                    <a:pt x="120618" y="8361"/>
                  </a:lnTo>
                  <a:lnTo>
                    <a:pt x="103702" y="283"/>
                  </a:lnTo>
                  <a:lnTo>
                    <a:pt x="94277" y="0"/>
                  </a:lnTo>
                  <a:lnTo>
                    <a:pt x="74447" y="5925"/>
                  </a:lnTo>
                  <a:lnTo>
                    <a:pt x="25776" y="35385"/>
                  </a:lnTo>
                  <a:lnTo>
                    <a:pt x="11247" y="50118"/>
                  </a:lnTo>
                  <a:lnTo>
                    <a:pt x="890" y="68364"/>
                  </a:lnTo>
                  <a:lnTo>
                    <a:pt x="0" y="76973"/>
                  </a:lnTo>
                  <a:lnTo>
                    <a:pt x="5250" y="92778"/>
                  </a:lnTo>
                  <a:lnTo>
                    <a:pt x="21359" y="114830"/>
                  </a:lnTo>
                  <a:lnTo>
                    <a:pt x="40479" y="122862"/>
                  </a:lnTo>
                  <a:lnTo>
                    <a:pt x="103278" y="130780"/>
                  </a:lnTo>
                  <a:lnTo>
                    <a:pt x="164753" y="158484"/>
                  </a:lnTo>
                  <a:lnTo>
                    <a:pt x="194572" y="178752"/>
                  </a:lnTo>
                  <a:lnTo>
                    <a:pt x="218225" y="205164"/>
                  </a:lnTo>
                  <a:lnTo>
                    <a:pt x="226631" y="228131"/>
                  </a:lnTo>
                  <a:lnTo>
                    <a:pt x="228873" y="240806"/>
                  </a:lnTo>
                  <a:lnTo>
                    <a:pt x="225124" y="264249"/>
                  </a:lnTo>
                  <a:lnTo>
                    <a:pt x="220849" y="275413"/>
                  </a:lnTo>
                  <a:lnTo>
                    <a:pt x="213320" y="282857"/>
                  </a:lnTo>
                  <a:lnTo>
                    <a:pt x="192475" y="291127"/>
                  </a:lnTo>
                  <a:lnTo>
                    <a:pt x="170733" y="291683"/>
                  </a:lnTo>
                  <a:lnTo>
                    <a:pt x="128179" y="282508"/>
                  </a:lnTo>
                  <a:lnTo>
                    <a:pt x="85957" y="255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7647" y="75805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336" y="1199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26590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0818" y="675998"/>
              <a:ext cx="193523" cy="199144"/>
            </a:xfrm>
            <a:custGeom>
              <a:avLst/>
              <a:gdLst/>
              <a:ahLst/>
              <a:cxnLst/>
              <a:rect l="0" t="0" r="0" b="0"/>
              <a:pathLst>
                <a:path w="193523" h="199144">
                  <a:moveTo>
                    <a:pt x="0" y="18882"/>
                  </a:moveTo>
                  <a:lnTo>
                    <a:pt x="3120" y="61574"/>
                  </a:lnTo>
                  <a:lnTo>
                    <a:pt x="17958" y="123290"/>
                  </a:lnTo>
                  <a:lnTo>
                    <a:pt x="31667" y="182312"/>
                  </a:lnTo>
                  <a:lnTo>
                    <a:pt x="36301" y="199143"/>
                  </a:lnTo>
                  <a:lnTo>
                    <a:pt x="35899" y="198717"/>
                  </a:lnTo>
                  <a:lnTo>
                    <a:pt x="24918" y="154045"/>
                  </a:lnTo>
                  <a:lnTo>
                    <a:pt x="21820" y="93978"/>
                  </a:lnTo>
                  <a:lnTo>
                    <a:pt x="26797" y="42295"/>
                  </a:lnTo>
                  <a:lnTo>
                    <a:pt x="41345" y="9052"/>
                  </a:lnTo>
                  <a:lnTo>
                    <a:pt x="48621" y="2970"/>
                  </a:lnTo>
                  <a:lnTo>
                    <a:pt x="56980" y="85"/>
                  </a:lnTo>
                  <a:lnTo>
                    <a:pt x="75627" y="0"/>
                  </a:lnTo>
                  <a:lnTo>
                    <a:pt x="95613" y="3861"/>
                  </a:lnTo>
                  <a:lnTo>
                    <a:pt x="113075" y="15716"/>
                  </a:lnTo>
                  <a:lnTo>
                    <a:pt x="157687" y="66957"/>
                  </a:lnTo>
                  <a:lnTo>
                    <a:pt x="184585" y="123566"/>
                  </a:lnTo>
                  <a:lnTo>
                    <a:pt x="192392" y="144957"/>
                  </a:lnTo>
                  <a:lnTo>
                    <a:pt x="193522" y="166162"/>
                  </a:lnTo>
                  <a:lnTo>
                    <a:pt x="189513" y="197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331" y="715816"/>
              <a:ext cx="216319" cy="458448"/>
            </a:xfrm>
            <a:custGeom>
              <a:avLst/>
              <a:gdLst/>
              <a:ahLst/>
              <a:cxnLst/>
              <a:rect l="0" t="0" r="0" b="0"/>
              <a:pathLst>
                <a:path w="216319" h="458448">
                  <a:moveTo>
                    <a:pt x="168456" y="105406"/>
                  </a:moveTo>
                  <a:lnTo>
                    <a:pt x="179635" y="94228"/>
                  </a:lnTo>
                  <a:lnTo>
                    <a:pt x="185123" y="76262"/>
                  </a:lnTo>
                  <a:lnTo>
                    <a:pt x="186586" y="64920"/>
                  </a:lnTo>
                  <a:lnTo>
                    <a:pt x="181973" y="42959"/>
                  </a:lnTo>
                  <a:lnTo>
                    <a:pt x="170954" y="22670"/>
                  </a:lnTo>
                  <a:lnTo>
                    <a:pt x="154359" y="5853"/>
                  </a:lnTo>
                  <a:lnTo>
                    <a:pt x="145020" y="1603"/>
                  </a:lnTo>
                  <a:lnTo>
                    <a:pt x="125285" y="0"/>
                  </a:lnTo>
                  <a:lnTo>
                    <a:pt x="107935" y="6306"/>
                  </a:lnTo>
                  <a:lnTo>
                    <a:pt x="77733" y="29419"/>
                  </a:lnTo>
                  <a:lnTo>
                    <a:pt x="61896" y="55206"/>
                  </a:lnTo>
                  <a:lnTo>
                    <a:pt x="55384" y="90662"/>
                  </a:lnTo>
                  <a:lnTo>
                    <a:pt x="59044" y="125214"/>
                  </a:lnTo>
                  <a:lnTo>
                    <a:pt x="67576" y="143846"/>
                  </a:lnTo>
                  <a:lnTo>
                    <a:pt x="73127" y="152090"/>
                  </a:lnTo>
                  <a:lnTo>
                    <a:pt x="81507" y="157585"/>
                  </a:lnTo>
                  <a:lnTo>
                    <a:pt x="103296" y="163692"/>
                  </a:lnTo>
                  <a:lnTo>
                    <a:pt x="113317" y="162981"/>
                  </a:lnTo>
                  <a:lnTo>
                    <a:pt x="130692" y="155951"/>
                  </a:lnTo>
                  <a:lnTo>
                    <a:pt x="143093" y="141909"/>
                  </a:lnTo>
                  <a:lnTo>
                    <a:pt x="166176" y="104298"/>
                  </a:lnTo>
                  <a:lnTo>
                    <a:pt x="171615" y="102328"/>
                  </a:lnTo>
                  <a:lnTo>
                    <a:pt x="176412" y="105694"/>
                  </a:lnTo>
                  <a:lnTo>
                    <a:pt x="180779" y="112617"/>
                  </a:lnTo>
                  <a:lnTo>
                    <a:pt x="191482" y="167332"/>
                  </a:lnTo>
                  <a:lnTo>
                    <a:pt x="198351" y="221624"/>
                  </a:lnTo>
                  <a:lnTo>
                    <a:pt x="206943" y="274202"/>
                  </a:lnTo>
                  <a:lnTo>
                    <a:pt x="212973" y="332248"/>
                  </a:lnTo>
                  <a:lnTo>
                    <a:pt x="216318" y="357133"/>
                  </a:lnTo>
                  <a:lnTo>
                    <a:pt x="205969" y="419518"/>
                  </a:lnTo>
                  <a:lnTo>
                    <a:pt x="190620" y="446741"/>
                  </a:lnTo>
                  <a:lnTo>
                    <a:pt x="182062" y="452286"/>
                  </a:lnTo>
                  <a:lnTo>
                    <a:pt x="160075" y="458447"/>
                  </a:lnTo>
                  <a:lnTo>
                    <a:pt x="107832" y="453996"/>
                  </a:lnTo>
                  <a:lnTo>
                    <a:pt x="52452" y="444972"/>
                  </a:lnTo>
                  <a:lnTo>
                    <a:pt x="19831" y="439985"/>
                  </a:lnTo>
                  <a:lnTo>
                    <a:pt x="0" y="431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8889" y="715937"/>
              <a:ext cx="151526" cy="221049"/>
            </a:xfrm>
            <a:custGeom>
              <a:avLst/>
              <a:gdLst/>
              <a:ahLst/>
              <a:cxnLst/>
              <a:rect l="0" t="0" r="0" b="0"/>
              <a:pathLst>
                <a:path w="151526" h="221049">
                  <a:moveTo>
                    <a:pt x="14655" y="0"/>
                  </a:moveTo>
                  <a:lnTo>
                    <a:pt x="0" y="58617"/>
                  </a:lnTo>
                  <a:lnTo>
                    <a:pt x="2098" y="120027"/>
                  </a:lnTo>
                  <a:lnTo>
                    <a:pt x="5865" y="162945"/>
                  </a:lnTo>
                  <a:lnTo>
                    <a:pt x="15037" y="187064"/>
                  </a:lnTo>
                  <a:lnTo>
                    <a:pt x="38945" y="214784"/>
                  </a:lnTo>
                  <a:lnTo>
                    <a:pt x="48395" y="219228"/>
                  </a:lnTo>
                  <a:lnTo>
                    <a:pt x="68255" y="221048"/>
                  </a:lnTo>
                  <a:lnTo>
                    <a:pt x="85660" y="214837"/>
                  </a:lnTo>
                  <a:lnTo>
                    <a:pt x="101195" y="203108"/>
                  </a:lnTo>
                  <a:lnTo>
                    <a:pt x="115898" y="186197"/>
                  </a:lnTo>
                  <a:lnTo>
                    <a:pt x="135996" y="138339"/>
                  </a:lnTo>
                  <a:lnTo>
                    <a:pt x="148111" y="83825"/>
                  </a:lnTo>
                  <a:lnTo>
                    <a:pt x="150851" y="27997"/>
                  </a:lnTo>
                  <a:lnTo>
                    <a:pt x="1515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6309" y="473782"/>
              <a:ext cx="27879" cy="452726"/>
            </a:xfrm>
            <a:custGeom>
              <a:avLst/>
              <a:gdLst/>
              <a:ahLst/>
              <a:cxnLst/>
              <a:rect l="0" t="0" r="0" b="0"/>
              <a:pathLst>
                <a:path w="27879" h="45272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32310"/>
                  </a:lnTo>
                  <a:lnTo>
                    <a:pt x="17003" y="191281"/>
                  </a:lnTo>
                  <a:lnTo>
                    <a:pt x="18311" y="253208"/>
                  </a:lnTo>
                  <a:lnTo>
                    <a:pt x="24288" y="316010"/>
                  </a:lnTo>
                  <a:lnTo>
                    <a:pt x="27878" y="367893"/>
                  </a:lnTo>
                  <a:lnTo>
                    <a:pt x="21856" y="423837"/>
                  </a:lnTo>
                  <a:lnTo>
                    <a:pt x="18862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91218" y="732591"/>
              <a:ext cx="177695" cy="192331"/>
            </a:xfrm>
            <a:custGeom>
              <a:avLst/>
              <a:gdLst/>
              <a:ahLst/>
              <a:cxnLst/>
              <a:rect l="0" t="0" r="0" b="0"/>
              <a:pathLst>
                <a:path w="177695" h="192331">
                  <a:moveTo>
                    <a:pt x="103994" y="67574"/>
                  </a:moveTo>
                  <a:lnTo>
                    <a:pt x="89340" y="14547"/>
                  </a:lnTo>
                  <a:lnTo>
                    <a:pt x="82526" y="7656"/>
                  </a:lnTo>
                  <a:lnTo>
                    <a:pt x="62477" y="0"/>
                  </a:lnTo>
                  <a:lnTo>
                    <a:pt x="52920" y="298"/>
                  </a:lnTo>
                  <a:lnTo>
                    <a:pt x="36061" y="6868"/>
                  </a:lnTo>
                  <a:lnTo>
                    <a:pt x="13416" y="29310"/>
                  </a:lnTo>
                  <a:lnTo>
                    <a:pt x="5245" y="51348"/>
                  </a:lnTo>
                  <a:lnTo>
                    <a:pt x="0" y="109213"/>
                  </a:lnTo>
                  <a:lnTo>
                    <a:pt x="4681" y="148542"/>
                  </a:lnTo>
                  <a:lnTo>
                    <a:pt x="19066" y="182422"/>
                  </a:lnTo>
                  <a:lnTo>
                    <a:pt x="26318" y="188593"/>
                  </a:lnTo>
                  <a:lnTo>
                    <a:pt x="34663" y="191537"/>
                  </a:lnTo>
                  <a:lnTo>
                    <a:pt x="43735" y="192330"/>
                  </a:lnTo>
                  <a:lnTo>
                    <a:pt x="60055" y="186972"/>
                  </a:lnTo>
                  <a:lnTo>
                    <a:pt x="67682" y="182268"/>
                  </a:lnTo>
                  <a:lnTo>
                    <a:pt x="79277" y="167682"/>
                  </a:lnTo>
                  <a:lnTo>
                    <a:pt x="87159" y="148332"/>
                  </a:lnTo>
                  <a:lnTo>
                    <a:pt x="98225" y="89792"/>
                  </a:lnTo>
                  <a:lnTo>
                    <a:pt x="100148" y="87065"/>
                  </a:lnTo>
                  <a:lnTo>
                    <a:pt x="101430" y="89927"/>
                  </a:lnTo>
                  <a:lnTo>
                    <a:pt x="105194" y="104415"/>
                  </a:lnTo>
                  <a:lnTo>
                    <a:pt x="126675" y="139192"/>
                  </a:lnTo>
                  <a:lnTo>
                    <a:pt x="140981" y="153217"/>
                  </a:lnTo>
                  <a:lnTo>
                    <a:pt x="177694" y="172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9969" y="684352"/>
              <a:ext cx="94757" cy="202116"/>
            </a:xfrm>
            <a:custGeom>
              <a:avLst/>
              <a:gdLst/>
              <a:ahLst/>
              <a:cxnLst/>
              <a:rect l="0" t="0" r="0" b="0"/>
              <a:pathLst>
                <a:path w="94757" h="202116">
                  <a:moveTo>
                    <a:pt x="0" y="73699"/>
                  </a:moveTo>
                  <a:lnTo>
                    <a:pt x="5589" y="132316"/>
                  </a:lnTo>
                  <a:lnTo>
                    <a:pt x="19128" y="178085"/>
                  </a:lnTo>
                  <a:lnTo>
                    <a:pt x="30338" y="199641"/>
                  </a:lnTo>
                  <a:lnTo>
                    <a:pt x="33093" y="202115"/>
                  </a:lnTo>
                  <a:lnTo>
                    <a:pt x="33760" y="199084"/>
                  </a:lnTo>
                  <a:lnTo>
                    <a:pt x="17058" y="136198"/>
                  </a:lnTo>
                  <a:lnTo>
                    <a:pt x="12463" y="99496"/>
                  </a:lnTo>
                  <a:lnTo>
                    <a:pt x="16691" y="58986"/>
                  </a:lnTo>
                  <a:lnTo>
                    <a:pt x="21656" y="48683"/>
                  </a:lnTo>
                  <a:lnTo>
                    <a:pt x="36531" y="3411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92821" y="672678"/>
              <a:ext cx="134102" cy="225259"/>
            </a:xfrm>
            <a:custGeom>
              <a:avLst/>
              <a:gdLst/>
              <a:ahLst/>
              <a:cxnLst/>
              <a:rect l="0" t="0" r="0" b="0"/>
              <a:pathLst>
                <a:path w="134102" h="225259">
                  <a:moveTo>
                    <a:pt x="134101" y="32731"/>
                  </a:moveTo>
                  <a:lnTo>
                    <a:pt x="104793" y="3422"/>
                  </a:lnTo>
                  <a:lnTo>
                    <a:pt x="95845" y="324"/>
                  </a:lnTo>
                  <a:lnTo>
                    <a:pt x="73425" y="0"/>
                  </a:lnTo>
                  <a:lnTo>
                    <a:pt x="54101" y="6876"/>
                  </a:lnTo>
                  <a:lnTo>
                    <a:pt x="22632" y="30353"/>
                  </a:lnTo>
                  <a:lnTo>
                    <a:pt x="6577" y="61792"/>
                  </a:lnTo>
                  <a:lnTo>
                    <a:pt x="0" y="100743"/>
                  </a:lnTo>
                  <a:lnTo>
                    <a:pt x="6183" y="154656"/>
                  </a:lnTo>
                  <a:lnTo>
                    <a:pt x="16521" y="188180"/>
                  </a:lnTo>
                  <a:lnTo>
                    <a:pt x="27641" y="205545"/>
                  </a:lnTo>
                  <a:lnTo>
                    <a:pt x="43501" y="217941"/>
                  </a:lnTo>
                  <a:lnTo>
                    <a:pt x="52644" y="222885"/>
                  </a:lnTo>
                  <a:lnTo>
                    <a:pt x="75281" y="225258"/>
                  </a:lnTo>
                  <a:lnTo>
                    <a:pt x="108094" y="220017"/>
                  </a:lnTo>
                  <a:lnTo>
                    <a:pt x="134101" y="211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44873" y="747523"/>
              <a:ext cx="121003" cy="190092"/>
            </a:xfrm>
            <a:custGeom>
              <a:avLst/>
              <a:gdLst/>
              <a:ahLst/>
              <a:cxnLst/>
              <a:rect l="0" t="0" r="0" b="0"/>
              <a:pathLst>
                <a:path w="121003" h="190092">
                  <a:moveTo>
                    <a:pt x="97862" y="0"/>
                  </a:moveTo>
                  <a:lnTo>
                    <a:pt x="75506" y="0"/>
                  </a:lnTo>
                  <a:lnTo>
                    <a:pt x="44835" y="11178"/>
                  </a:lnTo>
                  <a:lnTo>
                    <a:pt x="19110" y="29308"/>
                  </a:lnTo>
                  <a:lnTo>
                    <a:pt x="2259" y="55087"/>
                  </a:lnTo>
                  <a:lnTo>
                    <a:pt x="0" y="81025"/>
                  </a:lnTo>
                  <a:lnTo>
                    <a:pt x="8082" y="134158"/>
                  </a:lnTo>
                  <a:lnTo>
                    <a:pt x="23168" y="167652"/>
                  </a:lnTo>
                  <a:lnTo>
                    <a:pt x="38928" y="182917"/>
                  </a:lnTo>
                  <a:lnTo>
                    <a:pt x="48045" y="188625"/>
                  </a:lnTo>
                  <a:lnTo>
                    <a:pt x="57632" y="190091"/>
                  </a:lnTo>
                  <a:lnTo>
                    <a:pt x="77642" y="185480"/>
                  </a:lnTo>
                  <a:lnTo>
                    <a:pt x="103050" y="169731"/>
                  </a:lnTo>
                  <a:lnTo>
                    <a:pt x="114986" y="150695"/>
                  </a:lnTo>
                  <a:lnTo>
                    <a:pt x="119807" y="139068"/>
                  </a:lnTo>
                  <a:lnTo>
                    <a:pt x="121002" y="94758"/>
                  </a:lnTo>
                  <a:lnTo>
                    <a:pt x="113948" y="55762"/>
                  </a:lnTo>
                  <a:lnTo>
                    <a:pt x="101502" y="36092"/>
                  </a:lnTo>
                  <a:lnTo>
                    <a:pt x="7680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26963" y="505367"/>
              <a:ext cx="21059" cy="421141"/>
            </a:xfrm>
            <a:custGeom>
              <a:avLst/>
              <a:gdLst/>
              <a:ahLst/>
              <a:cxnLst/>
              <a:rect l="0" t="0" r="0" b="0"/>
              <a:pathLst>
                <a:path w="21059" h="421141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1170" y="155944"/>
                  </a:lnTo>
                  <a:lnTo>
                    <a:pt x="5590" y="199160"/>
                  </a:lnTo>
                  <a:lnTo>
                    <a:pt x="8334" y="241764"/>
                  </a:lnTo>
                  <a:lnTo>
                    <a:pt x="9879" y="302091"/>
                  </a:lnTo>
                  <a:lnTo>
                    <a:pt x="15990" y="363699"/>
                  </a:lnTo>
                  <a:lnTo>
                    <a:pt x="2105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42777" y="536953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8394"/>
                  </a:lnTo>
                  <a:lnTo>
                    <a:pt x="10094" y="221237"/>
                  </a:lnTo>
                  <a:lnTo>
                    <a:pt x="17679" y="282477"/>
                  </a:lnTo>
                  <a:lnTo>
                    <a:pt x="23509" y="342234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1803" y="704885"/>
              <a:ext cx="130488" cy="228055"/>
            </a:xfrm>
            <a:custGeom>
              <a:avLst/>
              <a:gdLst/>
              <a:ahLst/>
              <a:cxnLst/>
              <a:rect l="0" t="0" r="0" b="0"/>
              <a:pathLst>
                <a:path w="130488" h="228055">
                  <a:moveTo>
                    <a:pt x="4145" y="147923"/>
                  </a:moveTo>
                  <a:lnTo>
                    <a:pt x="15323" y="131155"/>
                  </a:lnTo>
                  <a:lnTo>
                    <a:pt x="30170" y="119804"/>
                  </a:lnTo>
                  <a:lnTo>
                    <a:pt x="85690" y="84132"/>
                  </a:lnTo>
                  <a:lnTo>
                    <a:pt x="115919" y="56553"/>
                  </a:lnTo>
                  <a:lnTo>
                    <a:pt x="118435" y="48405"/>
                  </a:lnTo>
                  <a:lnTo>
                    <a:pt x="114992" y="29993"/>
                  </a:lnTo>
                  <a:lnTo>
                    <a:pt x="99423" y="13231"/>
                  </a:lnTo>
                  <a:lnTo>
                    <a:pt x="88721" y="5486"/>
                  </a:lnTo>
                  <a:lnTo>
                    <a:pt x="67470" y="0"/>
                  </a:lnTo>
                  <a:lnTo>
                    <a:pt x="56890" y="174"/>
                  </a:lnTo>
                  <a:lnTo>
                    <a:pt x="47497" y="4970"/>
                  </a:lnTo>
                  <a:lnTo>
                    <a:pt x="30821" y="22777"/>
                  </a:lnTo>
                  <a:lnTo>
                    <a:pt x="9458" y="65101"/>
                  </a:lnTo>
                  <a:lnTo>
                    <a:pt x="0" y="103756"/>
                  </a:lnTo>
                  <a:lnTo>
                    <a:pt x="6099" y="155619"/>
                  </a:lnTo>
                  <a:lnTo>
                    <a:pt x="13202" y="177080"/>
                  </a:lnTo>
                  <a:lnTo>
                    <a:pt x="43480" y="217331"/>
                  </a:lnTo>
                  <a:lnTo>
                    <a:pt x="63351" y="225564"/>
                  </a:lnTo>
                  <a:lnTo>
                    <a:pt x="86611" y="228054"/>
                  </a:lnTo>
                  <a:lnTo>
                    <a:pt x="130487" y="221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80951" y="720877"/>
              <a:ext cx="140853" cy="211782"/>
            </a:xfrm>
            <a:custGeom>
              <a:avLst/>
              <a:gdLst/>
              <a:ahLst/>
              <a:cxnLst/>
              <a:rect l="0" t="0" r="0" b="0"/>
              <a:pathLst>
                <a:path w="140853" h="211782">
                  <a:moveTo>
                    <a:pt x="130323" y="5589"/>
                  </a:moveTo>
                  <a:lnTo>
                    <a:pt x="113556" y="0"/>
                  </a:lnTo>
                  <a:lnTo>
                    <a:pt x="80771" y="2113"/>
                  </a:lnTo>
                  <a:lnTo>
                    <a:pt x="61117" y="10283"/>
                  </a:lnTo>
                  <a:lnTo>
                    <a:pt x="44583" y="22883"/>
                  </a:lnTo>
                  <a:lnTo>
                    <a:pt x="23290" y="49707"/>
                  </a:lnTo>
                  <a:lnTo>
                    <a:pt x="1166" y="106199"/>
                  </a:lnTo>
                  <a:lnTo>
                    <a:pt x="0" y="129853"/>
                  </a:lnTo>
                  <a:lnTo>
                    <a:pt x="4552" y="152064"/>
                  </a:lnTo>
                  <a:lnTo>
                    <a:pt x="20268" y="183130"/>
                  </a:lnTo>
                  <a:lnTo>
                    <a:pt x="33057" y="199919"/>
                  </a:lnTo>
                  <a:lnTo>
                    <a:pt x="52779" y="208941"/>
                  </a:lnTo>
                  <a:lnTo>
                    <a:pt x="75972" y="211781"/>
                  </a:lnTo>
                  <a:lnTo>
                    <a:pt x="116337" y="204072"/>
                  </a:lnTo>
                  <a:lnTo>
                    <a:pt x="140852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5695" y="494839"/>
              <a:ext cx="20865" cy="463255"/>
            </a:xfrm>
            <a:custGeom>
              <a:avLst/>
              <a:gdLst/>
              <a:ahLst/>
              <a:cxnLst/>
              <a:rect l="0" t="0" r="0" b="0"/>
              <a:pathLst>
                <a:path w="20865" h="463255">
                  <a:moveTo>
                    <a:pt x="10336" y="0"/>
                  </a:moveTo>
                  <a:lnTo>
                    <a:pt x="3100" y="27556"/>
                  </a:lnTo>
                  <a:lnTo>
                    <a:pt x="458" y="83779"/>
                  </a:lnTo>
                  <a:lnTo>
                    <a:pt x="0" y="135567"/>
                  </a:lnTo>
                  <a:lnTo>
                    <a:pt x="2984" y="190297"/>
                  </a:lnTo>
                  <a:lnTo>
                    <a:pt x="8883" y="245820"/>
                  </a:lnTo>
                  <a:lnTo>
                    <a:pt x="9905" y="299003"/>
                  </a:lnTo>
                  <a:lnTo>
                    <a:pt x="15797" y="359215"/>
                  </a:lnTo>
                  <a:lnTo>
                    <a:pt x="19363" y="410331"/>
                  </a:lnTo>
                  <a:lnTo>
                    <a:pt x="2086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00746" y="652766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83620" y="8334"/>
                  </a:lnTo>
                  <a:lnTo>
                    <a:pt x="132197" y="15684"/>
                  </a:lnTo>
                  <a:lnTo>
                    <a:pt x="76979" y="27232"/>
                  </a:lnTo>
                  <a:lnTo>
                    <a:pt x="27251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11316" y="779108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6788" y="55045"/>
                  </a:lnTo>
                  <a:lnTo>
                    <a:pt x="26084" y="114513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2373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06073" y="726466"/>
              <a:ext cx="157928" cy="195862"/>
            </a:xfrm>
            <a:custGeom>
              <a:avLst/>
              <a:gdLst/>
              <a:ahLst/>
              <a:cxnLst/>
              <a:rect l="0" t="0" r="0" b="0"/>
              <a:pathLst>
                <a:path w="157928" h="195862">
                  <a:moveTo>
                    <a:pt x="0" y="21057"/>
                  </a:moveTo>
                  <a:lnTo>
                    <a:pt x="22905" y="69988"/>
                  </a:lnTo>
                  <a:lnTo>
                    <a:pt x="49498" y="129118"/>
                  </a:lnTo>
                  <a:lnTo>
                    <a:pt x="84276" y="185372"/>
                  </a:lnTo>
                  <a:lnTo>
                    <a:pt x="91279" y="193772"/>
                  </a:lnTo>
                  <a:lnTo>
                    <a:pt x="97117" y="195861"/>
                  </a:lnTo>
                  <a:lnTo>
                    <a:pt x="102180" y="193745"/>
                  </a:lnTo>
                  <a:lnTo>
                    <a:pt x="106724" y="188825"/>
                  </a:lnTo>
                  <a:lnTo>
                    <a:pt x="118709" y="159543"/>
                  </a:lnTo>
                  <a:lnTo>
                    <a:pt x="126004" y="101661"/>
                  </a:lnTo>
                  <a:lnTo>
                    <a:pt x="140797" y="4302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08894" y="704916"/>
              <a:ext cx="176205" cy="228761"/>
            </a:xfrm>
            <a:custGeom>
              <a:avLst/>
              <a:gdLst/>
              <a:ahLst/>
              <a:cxnLst/>
              <a:rect l="0" t="0" r="0" b="0"/>
              <a:pathLst>
                <a:path w="176205" h="228761">
                  <a:moveTo>
                    <a:pt x="18277" y="105778"/>
                  </a:moveTo>
                  <a:lnTo>
                    <a:pt x="36258" y="121419"/>
                  </a:lnTo>
                  <a:lnTo>
                    <a:pt x="53175" y="129497"/>
                  </a:lnTo>
                  <a:lnTo>
                    <a:pt x="72391" y="130748"/>
                  </a:lnTo>
                  <a:lnTo>
                    <a:pt x="91461" y="126234"/>
                  </a:lnTo>
                  <a:lnTo>
                    <a:pt x="107735" y="116429"/>
                  </a:lnTo>
                  <a:lnTo>
                    <a:pt x="130051" y="92166"/>
                  </a:lnTo>
                  <a:lnTo>
                    <a:pt x="138144" y="69703"/>
                  </a:lnTo>
                  <a:lnTo>
                    <a:pt x="140303" y="57161"/>
                  </a:lnTo>
                  <a:lnTo>
                    <a:pt x="136461" y="36987"/>
                  </a:lnTo>
                  <a:lnTo>
                    <a:pt x="125785" y="20222"/>
                  </a:lnTo>
                  <a:lnTo>
                    <a:pt x="109343" y="4972"/>
                  </a:lnTo>
                  <a:lnTo>
                    <a:pt x="98875" y="1139"/>
                  </a:lnTo>
                  <a:lnTo>
                    <a:pt x="74765" y="0"/>
                  </a:lnTo>
                  <a:lnTo>
                    <a:pt x="54692" y="6513"/>
                  </a:lnTo>
                  <a:lnTo>
                    <a:pt x="22741" y="29758"/>
                  </a:lnTo>
                  <a:lnTo>
                    <a:pt x="6601" y="55567"/>
                  </a:lnTo>
                  <a:lnTo>
                    <a:pt x="0" y="91031"/>
                  </a:lnTo>
                  <a:lnTo>
                    <a:pt x="3633" y="131174"/>
                  </a:lnTo>
                  <a:lnTo>
                    <a:pt x="17707" y="167115"/>
                  </a:lnTo>
                  <a:lnTo>
                    <a:pt x="42285" y="199991"/>
                  </a:lnTo>
                  <a:lnTo>
                    <a:pt x="71794" y="220780"/>
                  </a:lnTo>
                  <a:lnTo>
                    <a:pt x="113943" y="228760"/>
                  </a:lnTo>
                  <a:lnTo>
                    <a:pt x="140344" y="224387"/>
                  </a:lnTo>
                  <a:lnTo>
                    <a:pt x="176204" y="211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90425" y="699836"/>
              <a:ext cx="189514" cy="216144"/>
            </a:xfrm>
            <a:custGeom>
              <a:avLst/>
              <a:gdLst/>
              <a:ahLst/>
              <a:cxnLst/>
              <a:rect l="0" t="0" r="0" b="0"/>
              <a:pathLst>
                <a:path w="189514" h="216144">
                  <a:moveTo>
                    <a:pt x="0" y="16101"/>
                  </a:moveTo>
                  <a:lnTo>
                    <a:pt x="17958" y="79552"/>
                  </a:lnTo>
                  <a:lnTo>
                    <a:pt x="28547" y="140765"/>
                  </a:lnTo>
                  <a:lnTo>
                    <a:pt x="36081" y="196988"/>
                  </a:lnTo>
                  <a:lnTo>
                    <a:pt x="33412" y="196354"/>
                  </a:lnTo>
                  <a:lnTo>
                    <a:pt x="29294" y="192422"/>
                  </a:lnTo>
                  <a:lnTo>
                    <a:pt x="17908" y="158942"/>
                  </a:lnTo>
                  <a:lnTo>
                    <a:pt x="19221" y="103632"/>
                  </a:lnTo>
                  <a:lnTo>
                    <a:pt x="23814" y="50766"/>
                  </a:lnTo>
                  <a:lnTo>
                    <a:pt x="30471" y="29168"/>
                  </a:lnTo>
                  <a:lnTo>
                    <a:pt x="41228" y="11770"/>
                  </a:lnTo>
                  <a:lnTo>
                    <a:pt x="49712" y="6195"/>
                  </a:lnTo>
                  <a:lnTo>
                    <a:pt x="71617" y="0"/>
                  </a:lnTo>
                  <a:lnTo>
                    <a:pt x="81670" y="688"/>
                  </a:lnTo>
                  <a:lnTo>
                    <a:pt x="99079" y="7691"/>
                  </a:lnTo>
                  <a:lnTo>
                    <a:pt x="136554" y="39656"/>
                  </a:lnTo>
                  <a:lnTo>
                    <a:pt x="164580" y="79766"/>
                  </a:lnTo>
                  <a:lnTo>
                    <a:pt x="184323" y="133150"/>
                  </a:lnTo>
                  <a:lnTo>
                    <a:pt x="188487" y="182375"/>
                  </a:lnTo>
                  <a:lnTo>
                    <a:pt x="189513" y="2161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14248" y="715388"/>
              <a:ext cx="151958" cy="212002"/>
            </a:xfrm>
            <a:custGeom>
              <a:avLst/>
              <a:gdLst/>
              <a:ahLst/>
              <a:cxnLst/>
              <a:rect l="0" t="0" r="0" b="0"/>
              <a:pathLst>
                <a:path w="151958" h="212002">
                  <a:moveTo>
                    <a:pt x="102560" y="21606"/>
                  </a:moveTo>
                  <a:lnTo>
                    <a:pt x="91382" y="4839"/>
                  </a:lnTo>
                  <a:lnTo>
                    <a:pt x="84579" y="1069"/>
                  </a:lnTo>
                  <a:lnTo>
                    <a:pt x="67662" y="0"/>
                  </a:lnTo>
                  <a:lnTo>
                    <a:pt x="51565" y="6544"/>
                  </a:lnTo>
                  <a:lnTo>
                    <a:pt x="22167" y="29810"/>
                  </a:lnTo>
                  <a:lnTo>
                    <a:pt x="6470" y="55622"/>
                  </a:lnTo>
                  <a:lnTo>
                    <a:pt x="0" y="91087"/>
                  </a:lnTo>
                  <a:lnTo>
                    <a:pt x="6219" y="136586"/>
                  </a:lnTo>
                  <a:lnTo>
                    <a:pt x="16563" y="167588"/>
                  </a:lnTo>
                  <a:lnTo>
                    <a:pt x="35095" y="192112"/>
                  </a:lnTo>
                  <a:lnTo>
                    <a:pt x="52689" y="206961"/>
                  </a:lnTo>
                  <a:lnTo>
                    <a:pt x="78445" y="212001"/>
                  </a:lnTo>
                  <a:lnTo>
                    <a:pt x="93503" y="211707"/>
                  </a:lnTo>
                  <a:lnTo>
                    <a:pt x="116472" y="202022"/>
                  </a:lnTo>
                  <a:lnTo>
                    <a:pt x="125873" y="194526"/>
                  </a:lnTo>
                  <a:lnTo>
                    <a:pt x="139438" y="173719"/>
                  </a:lnTo>
                  <a:lnTo>
                    <a:pt x="148196" y="148873"/>
                  </a:lnTo>
                  <a:lnTo>
                    <a:pt x="151957" y="109748"/>
                  </a:lnTo>
                  <a:lnTo>
                    <a:pt x="145012" y="75408"/>
                  </a:lnTo>
                  <a:lnTo>
                    <a:pt x="134686" y="53707"/>
                  </a:lnTo>
                  <a:lnTo>
                    <a:pt x="119178" y="38603"/>
                  </a:lnTo>
                  <a:lnTo>
                    <a:pt x="92031" y="21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01470" y="705409"/>
              <a:ext cx="134128" cy="221075"/>
            </a:xfrm>
            <a:custGeom>
              <a:avLst/>
              <a:gdLst/>
              <a:ahLst/>
              <a:cxnLst/>
              <a:rect l="0" t="0" r="0" b="0"/>
              <a:pathLst>
                <a:path w="134128" h="221075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4" y="150691"/>
                  </a:lnTo>
                  <a:lnTo>
                    <a:pt x="19848" y="187369"/>
                  </a:lnTo>
                  <a:lnTo>
                    <a:pt x="44570" y="214874"/>
                  </a:lnTo>
                  <a:lnTo>
                    <a:pt x="54136" y="219288"/>
                  </a:lnTo>
                  <a:lnTo>
                    <a:pt x="74122" y="221074"/>
                  </a:lnTo>
                  <a:lnTo>
                    <a:pt x="91584" y="214848"/>
                  </a:lnTo>
                  <a:lnTo>
                    <a:pt x="99516" y="209913"/>
                  </a:lnTo>
                  <a:lnTo>
                    <a:pt x="111449" y="195070"/>
                  </a:lnTo>
                  <a:lnTo>
                    <a:pt x="128641" y="156945"/>
                  </a:lnTo>
                  <a:lnTo>
                    <a:pt x="134127" y="114872"/>
                  </a:lnTo>
                  <a:lnTo>
                    <a:pt x="125908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01077" y="694300"/>
              <a:ext cx="157929" cy="231389"/>
            </a:xfrm>
            <a:custGeom>
              <a:avLst/>
              <a:gdLst/>
              <a:ahLst/>
              <a:cxnLst/>
              <a:rect l="0" t="0" r="0" b="0"/>
              <a:pathLst>
                <a:path w="157929" h="231389">
                  <a:moveTo>
                    <a:pt x="0" y="84808"/>
                  </a:moveTo>
                  <a:lnTo>
                    <a:pt x="7236" y="112364"/>
                  </a:lnTo>
                  <a:lnTo>
                    <a:pt x="12998" y="168587"/>
                  </a:lnTo>
                  <a:lnTo>
                    <a:pt x="26062" y="230978"/>
                  </a:lnTo>
                  <a:lnTo>
                    <a:pt x="25564" y="231388"/>
                  </a:lnTo>
                  <a:lnTo>
                    <a:pt x="16358" y="206829"/>
                  </a:lnTo>
                  <a:lnTo>
                    <a:pt x="10511" y="152542"/>
                  </a:lnTo>
                  <a:lnTo>
                    <a:pt x="5543" y="98664"/>
                  </a:lnTo>
                  <a:lnTo>
                    <a:pt x="15133" y="53880"/>
                  </a:lnTo>
                  <a:lnTo>
                    <a:pt x="30481" y="27421"/>
                  </a:lnTo>
                  <a:lnTo>
                    <a:pt x="49846" y="4764"/>
                  </a:lnTo>
                  <a:lnTo>
                    <a:pt x="57797" y="1030"/>
                  </a:lnTo>
                  <a:lnTo>
                    <a:pt x="75991" y="0"/>
                  </a:lnTo>
                  <a:lnTo>
                    <a:pt x="92656" y="6562"/>
                  </a:lnTo>
                  <a:lnTo>
                    <a:pt x="100375" y="11587"/>
                  </a:lnTo>
                  <a:lnTo>
                    <a:pt x="112072" y="29649"/>
                  </a:lnTo>
                  <a:lnTo>
                    <a:pt x="134702" y="79372"/>
                  </a:lnTo>
                  <a:lnTo>
                    <a:pt x="146061" y="141490"/>
                  </a:lnTo>
                  <a:lnTo>
                    <a:pt x="155237" y="193794"/>
                  </a:lnTo>
                  <a:lnTo>
                    <a:pt x="157928" y="221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27936" y="673823"/>
              <a:ext cx="152156" cy="242778"/>
            </a:xfrm>
            <a:custGeom>
              <a:avLst/>
              <a:gdLst/>
              <a:ahLst/>
              <a:cxnLst/>
              <a:rect l="0" t="0" r="0" b="0"/>
              <a:pathLst>
                <a:path w="152156" h="242778">
                  <a:moveTo>
                    <a:pt x="10095" y="21057"/>
                  </a:moveTo>
                  <a:lnTo>
                    <a:pt x="1762" y="58535"/>
                  </a:lnTo>
                  <a:lnTo>
                    <a:pt x="0" y="109959"/>
                  </a:lnTo>
                  <a:lnTo>
                    <a:pt x="8058" y="164007"/>
                  </a:lnTo>
                  <a:lnTo>
                    <a:pt x="24327" y="220513"/>
                  </a:lnTo>
                  <a:lnTo>
                    <a:pt x="30112" y="228897"/>
                  </a:lnTo>
                  <a:lnTo>
                    <a:pt x="45898" y="241332"/>
                  </a:lnTo>
                  <a:lnTo>
                    <a:pt x="56190" y="242777"/>
                  </a:lnTo>
                  <a:lnTo>
                    <a:pt x="80105" y="238142"/>
                  </a:lnTo>
                  <a:lnTo>
                    <a:pt x="108698" y="222379"/>
                  </a:lnTo>
                  <a:lnTo>
                    <a:pt x="131988" y="191712"/>
                  </a:lnTo>
                  <a:lnTo>
                    <a:pt x="145177" y="139428"/>
                  </a:lnTo>
                  <a:lnTo>
                    <a:pt x="152155" y="97984"/>
                  </a:lnTo>
                  <a:lnTo>
                    <a:pt x="145218" y="45178"/>
                  </a:lnTo>
                  <a:lnTo>
                    <a:pt x="135920" y="17676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59550" y="668234"/>
              <a:ext cx="171115" cy="242971"/>
            </a:xfrm>
            <a:custGeom>
              <a:avLst/>
              <a:gdLst/>
              <a:ahLst/>
              <a:cxnLst/>
              <a:rect l="0" t="0" r="0" b="0"/>
              <a:pathLst>
                <a:path w="171115" h="242971">
                  <a:moveTo>
                    <a:pt x="115393" y="5589"/>
                  </a:moveTo>
                  <a:lnTo>
                    <a:pt x="98625" y="0"/>
                  </a:lnTo>
                  <a:lnTo>
                    <a:pt x="65841" y="2113"/>
                  </a:lnTo>
                  <a:lnTo>
                    <a:pt x="26492" y="15738"/>
                  </a:lnTo>
                  <a:lnTo>
                    <a:pt x="8421" y="31157"/>
                  </a:lnTo>
                  <a:lnTo>
                    <a:pt x="1964" y="40182"/>
                  </a:lnTo>
                  <a:lnTo>
                    <a:pt x="0" y="49708"/>
                  </a:lnTo>
                  <a:lnTo>
                    <a:pt x="4056" y="69651"/>
                  </a:lnTo>
                  <a:lnTo>
                    <a:pt x="9582" y="77543"/>
                  </a:lnTo>
                  <a:lnTo>
                    <a:pt x="25083" y="89431"/>
                  </a:lnTo>
                  <a:lnTo>
                    <a:pt x="82198" y="102028"/>
                  </a:lnTo>
                  <a:lnTo>
                    <a:pt x="114916" y="114492"/>
                  </a:lnTo>
                  <a:lnTo>
                    <a:pt x="135068" y="127690"/>
                  </a:lnTo>
                  <a:lnTo>
                    <a:pt x="158398" y="154851"/>
                  </a:lnTo>
                  <a:lnTo>
                    <a:pt x="168822" y="174873"/>
                  </a:lnTo>
                  <a:lnTo>
                    <a:pt x="171114" y="198590"/>
                  </a:lnTo>
                  <a:lnTo>
                    <a:pt x="170088" y="211465"/>
                  </a:lnTo>
                  <a:lnTo>
                    <a:pt x="165895" y="221219"/>
                  </a:lnTo>
                  <a:lnTo>
                    <a:pt x="151876" y="235175"/>
                  </a:lnTo>
                  <a:lnTo>
                    <a:pt x="127708" y="242158"/>
                  </a:lnTo>
                  <a:lnTo>
                    <a:pt x="87456" y="242970"/>
                  </a:lnTo>
                  <a:lnTo>
                    <a:pt x="31165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93683" y="673823"/>
              <a:ext cx="158294" cy="223971"/>
            </a:xfrm>
            <a:custGeom>
              <a:avLst/>
              <a:gdLst/>
              <a:ahLst/>
              <a:cxnLst/>
              <a:rect l="0" t="0" r="0" b="0"/>
              <a:pathLst>
                <a:path w="158294" h="223971">
                  <a:moveTo>
                    <a:pt x="18131" y="42114"/>
                  </a:moveTo>
                  <a:lnTo>
                    <a:pt x="6952" y="58882"/>
                  </a:lnTo>
                  <a:lnTo>
                    <a:pt x="0" y="97255"/>
                  </a:lnTo>
                  <a:lnTo>
                    <a:pt x="3530" y="134492"/>
                  </a:lnTo>
                  <a:lnTo>
                    <a:pt x="23608" y="184581"/>
                  </a:lnTo>
                  <a:lnTo>
                    <a:pt x="36553" y="203309"/>
                  </a:lnTo>
                  <a:lnTo>
                    <a:pt x="53224" y="216312"/>
                  </a:lnTo>
                  <a:lnTo>
                    <a:pt x="62583" y="221417"/>
                  </a:lnTo>
                  <a:lnTo>
                    <a:pt x="82341" y="223970"/>
                  </a:lnTo>
                  <a:lnTo>
                    <a:pt x="92523" y="223013"/>
                  </a:lnTo>
                  <a:lnTo>
                    <a:pt x="110076" y="212591"/>
                  </a:lnTo>
                  <a:lnTo>
                    <a:pt x="140408" y="177304"/>
                  </a:lnTo>
                  <a:lnTo>
                    <a:pt x="156267" y="141312"/>
                  </a:lnTo>
                  <a:lnTo>
                    <a:pt x="158293" y="114668"/>
                  </a:lnTo>
                  <a:lnTo>
                    <a:pt x="150062" y="59436"/>
                  </a:lnTo>
                  <a:lnTo>
                    <a:pt x="1444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09251" y="700080"/>
              <a:ext cx="297403" cy="207740"/>
            </a:xfrm>
            <a:custGeom>
              <a:avLst/>
              <a:gdLst/>
              <a:ahLst/>
              <a:cxnLst/>
              <a:rect l="0" t="0" r="0" b="0"/>
              <a:pathLst>
                <a:path w="297403" h="207740">
                  <a:moveTo>
                    <a:pt x="150002" y="131671"/>
                  </a:moveTo>
                  <a:lnTo>
                    <a:pt x="135348" y="78643"/>
                  </a:lnTo>
                  <a:lnTo>
                    <a:pt x="119665" y="41739"/>
                  </a:lnTo>
                  <a:lnTo>
                    <a:pt x="94610" y="12348"/>
                  </a:lnTo>
                  <a:lnTo>
                    <a:pt x="71961" y="2599"/>
                  </a:lnTo>
                  <a:lnTo>
                    <a:pt x="59370" y="0"/>
                  </a:lnTo>
                  <a:lnTo>
                    <a:pt x="48637" y="1776"/>
                  </a:lnTo>
                  <a:lnTo>
                    <a:pt x="30472" y="13108"/>
                  </a:lnTo>
                  <a:lnTo>
                    <a:pt x="17719" y="29843"/>
                  </a:lnTo>
                  <a:lnTo>
                    <a:pt x="0" y="74772"/>
                  </a:lnTo>
                  <a:lnTo>
                    <a:pt x="13" y="114942"/>
                  </a:lnTo>
                  <a:lnTo>
                    <a:pt x="11667" y="162031"/>
                  </a:lnTo>
                  <a:lnTo>
                    <a:pt x="22619" y="183769"/>
                  </a:lnTo>
                  <a:lnTo>
                    <a:pt x="38406" y="198889"/>
                  </a:lnTo>
                  <a:lnTo>
                    <a:pt x="47529" y="204559"/>
                  </a:lnTo>
                  <a:lnTo>
                    <a:pt x="67024" y="207739"/>
                  </a:lnTo>
                  <a:lnTo>
                    <a:pt x="77136" y="206950"/>
                  </a:lnTo>
                  <a:lnTo>
                    <a:pt x="94610" y="199833"/>
                  </a:lnTo>
                  <a:lnTo>
                    <a:pt x="102546" y="194660"/>
                  </a:lnTo>
                  <a:lnTo>
                    <a:pt x="124893" y="165022"/>
                  </a:lnTo>
                  <a:lnTo>
                    <a:pt x="140742" y="132194"/>
                  </a:lnTo>
                  <a:lnTo>
                    <a:pt x="147258" y="94651"/>
                  </a:lnTo>
                  <a:lnTo>
                    <a:pt x="149343" y="91783"/>
                  </a:lnTo>
                  <a:lnTo>
                    <a:pt x="151902" y="95720"/>
                  </a:lnTo>
                  <a:lnTo>
                    <a:pt x="160206" y="113353"/>
                  </a:lnTo>
                  <a:lnTo>
                    <a:pt x="214069" y="172855"/>
                  </a:lnTo>
                  <a:lnTo>
                    <a:pt x="234628" y="189359"/>
                  </a:lnTo>
                  <a:lnTo>
                    <a:pt x="258584" y="198254"/>
                  </a:lnTo>
                  <a:lnTo>
                    <a:pt x="297402" y="205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97872" y="473782"/>
              <a:ext cx="29839" cy="494840"/>
            </a:xfrm>
            <a:custGeom>
              <a:avLst/>
              <a:gdLst/>
              <a:ahLst/>
              <a:cxnLst/>
              <a:rect l="0" t="0" r="0" b="0"/>
              <a:pathLst>
                <a:path w="29839" h="494840">
                  <a:moveTo>
                    <a:pt x="19309" y="0"/>
                  </a:moveTo>
                  <a:lnTo>
                    <a:pt x="8131" y="16767"/>
                  </a:lnTo>
                  <a:lnTo>
                    <a:pt x="203" y="79091"/>
                  </a:lnTo>
                  <a:lnTo>
                    <a:pt x="0" y="136128"/>
                  </a:lnTo>
                  <a:lnTo>
                    <a:pt x="6700" y="198508"/>
                  </a:lnTo>
                  <a:lnTo>
                    <a:pt x="8165" y="251060"/>
                  </a:lnTo>
                  <a:lnTo>
                    <a:pt x="11718" y="309134"/>
                  </a:lnTo>
                  <a:lnTo>
                    <a:pt x="17059" y="362217"/>
                  </a:lnTo>
                  <a:lnTo>
                    <a:pt x="21762" y="416159"/>
                  </a:lnTo>
                  <a:lnTo>
                    <a:pt x="27445" y="458659"/>
                  </a:lnTo>
                  <a:lnTo>
                    <a:pt x="29838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43957" y="505367"/>
              <a:ext cx="31153" cy="452727"/>
            </a:xfrm>
            <a:custGeom>
              <a:avLst/>
              <a:gdLst/>
              <a:ahLst/>
              <a:cxnLst/>
              <a:rect l="0" t="0" r="0" b="0"/>
              <a:pathLst>
                <a:path w="31153" h="452727">
                  <a:moveTo>
                    <a:pt x="10095" y="0"/>
                  </a:moveTo>
                  <a:lnTo>
                    <a:pt x="1761" y="48931"/>
                  </a:lnTo>
                  <a:lnTo>
                    <a:pt x="0" y="108062"/>
                  </a:lnTo>
                  <a:lnTo>
                    <a:pt x="822" y="168312"/>
                  </a:lnTo>
                  <a:lnTo>
                    <a:pt x="6827" y="228725"/>
                  </a:lnTo>
                  <a:lnTo>
                    <a:pt x="10296" y="280160"/>
                  </a:lnTo>
                  <a:lnTo>
                    <a:pt x="18213" y="337644"/>
                  </a:lnTo>
                  <a:lnTo>
                    <a:pt x="26798" y="391071"/>
                  </a:lnTo>
                  <a:lnTo>
                    <a:pt x="31152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27751" y="80016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15641" y="17981"/>
                  </a:lnTo>
                  <a:lnTo>
                    <a:pt x="46843" y="73184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54052" y="747523"/>
              <a:ext cx="242156" cy="484312"/>
            </a:xfrm>
            <a:custGeom>
              <a:avLst/>
              <a:gdLst/>
              <a:ahLst/>
              <a:cxnLst/>
              <a:rect l="0" t="0" r="0" b="0"/>
              <a:pathLst>
                <a:path w="242156" h="484312">
                  <a:moveTo>
                    <a:pt x="242155" y="0"/>
                  </a:moveTo>
                  <a:lnTo>
                    <a:pt x="216938" y="19150"/>
                  </a:lnTo>
                  <a:lnTo>
                    <a:pt x="184402" y="62448"/>
                  </a:lnTo>
                  <a:lnTo>
                    <a:pt x="160980" y="115718"/>
                  </a:lnTo>
                  <a:lnTo>
                    <a:pt x="134918" y="174033"/>
                  </a:lnTo>
                  <a:lnTo>
                    <a:pt x="112394" y="227356"/>
                  </a:lnTo>
                  <a:lnTo>
                    <a:pt x="86132" y="283707"/>
                  </a:lnTo>
                  <a:lnTo>
                    <a:pt x="63883" y="345171"/>
                  </a:lnTo>
                  <a:lnTo>
                    <a:pt x="38481" y="399784"/>
                  </a:lnTo>
                  <a:lnTo>
                    <a:pt x="12404" y="45827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82806" y="673823"/>
              <a:ext cx="174801" cy="234048"/>
            </a:xfrm>
            <a:custGeom>
              <a:avLst/>
              <a:gdLst/>
              <a:ahLst/>
              <a:cxnLst/>
              <a:rect l="0" t="0" r="0" b="0"/>
              <a:pathLst>
                <a:path w="174801" h="234048">
                  <a:moveTo>
                    <a:pt x="29256" y="0"/>
                  </a:moveTo>
                  <a:lnTo>
                    <a:pt x="13615" y="17981"/>
                  </a:lnTo>
                  <a:lnTo>
                    <a:pt x="5536" y="34898"/>
                  </a:lnTo>
                  <a:lnTo>
                    <a:pt x="0" y="69742"/>
                  </a:lnTo>
                  <a:lnTo>
                    <a:pt x="6536" y="122268"/>
                  </a:lnTo>
                  <a:lnTo>
                    <a:pt x="22480" y="178448"/>
                  </a:lnTo>
                  <a:lnTo>
                    <a:pt x="38427" y="210411"/>
                  </a:lnTo>
                  <a:lnTo>
                    <a:pt x="54388" y="225318"/>
                  </a:lnTo>
                  <a:lnTo>
                    <a:pt x="63558" y="230930"/>
                  </a:lnTo>
                  <a:lnTo>
                    <a:pt x="86225" y="234047"/>
                  </a:lnTo>
                  <a:lnTo>
                    <a:pt x="98821" y="233241"/>
                  </a:lnTo>
                  <a:lnTo>
                    <a:pt x="119056" y="222986"/>
                  </a:lnTo>
                  <a:lnTo>
                    <a:pt x="151110" y="187806"/>
                  </a:lnTo>
                  <a:lnTo>
                    <a:pt x="167266" y="157422"/>
                  </a:lnTo>
                  <a:lnTo>
                    <a:pt x="174800" y="107309"/>
                  </a:lnTo>
                  <a:lnTo>
                    <a:pt x="173170" y="55469"/>
                  </a:lnTo>
                  <a:lnTo>
                    <a:pt x="165094" y="28134"/>
                  </a:lnTo>
                  <a:lnTo>
                    <a:pt x="15559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51796" y="660522"/>
              <a:ext cx="177031" cy="226998"/>
            </a:xfrm>
            <a:custGeom>
              <a:avLst/>
              <a:gdLst/>
              <a:ahLst/>
              <a:cxnLst/>
              <a:rect l="0" t="0" r="0" b="0"/>
              <a:pathLst>
                <a:path w="177031" h="226998">
                  <a:moveTo>
                    <a:pt x="128763" y="13301"/>
                  </a:moveTo>
                  <a:lnTo>
                    <a:pt x="117585" y="2123"/>
                  </a:lnTo>
                  <a:lnTo>
                    <a:pt x="109613" y="0"/>
                  </a:lnTo>
                  <a:lnTo>
                    <a:pt x="77205" y="2601"/>
                  </a:lnTo>
                  <a:lnTo>
                    <a:pt x="23622" y="17250"/>
                  </a:lnTo>
                  <a:lnTo>
                    <a:pt x="15385" y="22953"/>
                  </a:lnTo>
                  <a:lnTo>
                    <a:pt x="3114" y="38648"/>
                  </a:lnTo>
                  <a:lnTo>
                    <a:pt x="0" y="57322"/>
                  </a:lnTo>
                  <a:lnTo>
                    <a:pt x="807" y="67215"/>
                  </a:lnTo>
                  <a:lnTo>
                    <a:pt x="4855" y="74980"/>
                  </a:lnTo>
                  <a:lnTo>
                    <a:pt x="18711" y="86728"/>
                  </a:lnTo>
                  <a:lnTo>
                    <a:pt x="27319" y="89158"/>
                  </a:lnTo>
                  <a:lnTo>
                    <a:pt x="82216" y="87516"/>
                  </a:lnTo>
                  <a:lnTo>
                    <a:pt x="116921" y="92743"/>
                  </a:lnTo>
                  <a:lnTo>
                    <a:pt x="143842" y="107289"/>
                  </a:lnTo>
                  <a:lnTo>
                    <a:pt x="166636" y="126417"/>
                  </a:lnTo>
                  <a:lnTo>
                    <a:pt x="174842" y="146243"/>
                  </a:lnTo>
                  <a:lnTo>
                    <a:pt x="177030" y="158081"/>
                  </a:lnTo>
                  <a:lnTo>
                    <a:pt x="173222" y="177474"/>
                  </a:lnTo>
                  <a:lnTo>
                    <a:pt x="157924" y="201545"/>
                  </a:lnTo>
                  <a:lnTo>
                    <a:pt x="151713" y="208987"/>
                  </a:lnTo>
                  <a:lnTo>
                    <a:pt x="132334" y="220376"/>
                  </a:lnTo>
                  <a:lnTo>
                    <a:pt x="109293" y="226997"/>
                  </a:lnTo>
                  <a:lnTo>
                    <a:pt x="49684" y="224514"/>
                  </a:lnTo>
                  <a:lnTo>
                    <a:pt x="2422" y="223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75316" y="682760"/>
              <a:ext cx="136871" cy="201517"/>
            </a:xfrm>
            <a:custGeom>
              <a:avLst/>
              <a:gdLst/>
              <a:ahLst/>
              <a:cxnLst/>
              <a:rect l="0" t="0" r="0" b="0"/>
              <a:pathLst>
                <a:path w="136871" h="201517">
                  <a:moveTo>
                    <a:pt x="0" y="96348"/>
                  </a:moveTo>
                  <a:lnTo>
                    <a:pt x="62093" y="90759"/>
                  </a:lnTo>
                  <a:lnTo>
                    <a:pt x="94437" y="76105"/>
                  </a:lnTo>
                  <a:lnTo>
                    <a:pt x="112552" y="57326"/>
                  </a:lnTo>
                  <a:lnTo>
                    <a:pt x="120657" y="45767"/>
                  </a:lnTo>
                  <a:lnTo>
                    <a:pt x="123722" y="35721"/>
                  </a:lnTo>
                  <a:lnTo>
                    <a:pt x="123425" y="26684"/>
                  </a:lnTo>
                  <a:lnTo>
                    <a:pt x="120888" y="18320"/>
                  </a:lnTo>
                  <a:lnTo>
                    <a:pt x="115687" y="11574"/>
                  </a:lnTo>
                  <a:lnTo>
                    <a:pt x="100549" y="959"/>
                  </a:lnTo>
                  <a:lnTo>
                    <a:pt x="91600" y="0"/>
                  </a:lnTo>
                  <a:lnTo>
                    <a:pt x="72296" y="5174"/>
                  </a:lnTo>
                  <a:lnTo>
                    <a:pt x="58258" y="18392"/>
                  </a:lnTo>
                  <a:lnTo>
                    <a:pt x="23746" y="70628"/>
                  </a:lnTo>
                  <a:lnTo>
                    <a:pt x="14445" y="111734"/>
                  </a:lnTo>
                  <a:lnTo>
                    <a:pt x="14609" y="141791"/>
                  </a:lnTo>
                  <a:lnTo>
                    <a:pt x="22480" y="166848"/>
                  </a:lnTo>
                  <a:lnTo>
                    <a:pt x="36897" y="186563"/>
                  </a:lnTo>
                  <a:lnTo>
                    <a:pt x="45655" y="195096"/>
                  </a:lnTo>
                  <a:lnTo>
                    <a:pt x="56173" y="199615"/>
                  </a:lnTo>
                  <a:lnTo>
                    <a:pt x="80337" y="201516"/>
                  </a:lnTo>
                  <a:lnTo>
                    <a:pt x="136870" y="191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85886" y="684352"/>
              <a:ext cx="160140" cy="212921"/>
            </a:xfrm>
            <a:custGeom>
              <a:avLst/>
              <a:gdLst/>
              <a:ahLst/>
              <a:cxnLst/>
              <a:rect l="0" t="0" r="0" b="0"/>
              <a:pathLst>
                <a:path w="160140" h="212921">
                  <a:moveTo>
                    <a:pt x="126342" y="0"/>
                  </a:moveTo>
                  <a:lnTo>
                    <a:pt x="67725" y="5589"/>
                  </a:lnTo>
                  <a:lnTo>
                    <a:pt x="47257" y="14572"/>
                  </a:lnTo>
                  <a:lnTo>
                    <a:pt x="30362" y="27533"/>
                  </a:lnTo>
                  <a:lnTo>
                    <a:pt x="15054" y="44992"/>
                  </a:lnTo>
                  <a:lnTo>
                    <a:pt x="11205" y="54561"/>
                  </a:lnTo>
                  <a:lnTo>
                    <a:pt x="10050" y="74552"/>
                  </a:lnTo>
                  <a:lnTo>
                    <a:pt x="13719" y="82457"/>
                  </a:lnTo>
                  <a:lnTo>
                    <a:pt x="27154" y="94359"/>
                  </a:lnTo>
                  <a:lnTo>
                    <a:pt x="47943" y="100429"/>
                  </a:lnTo>
                  <a:lnTo>
                    <a:pt x="99418" y="109915"/>
                  </a:lnTo>
                  <a:lnTo>
                    <a:pt x="135132" y="125244"/>
                  </a:lnTo>
                  <a:lnTo>
                    <a:pt x="150916" y="141062"/>
                  </a:lnTo>
                  <a:lnTo>
                    <a:pt x="156762" y="150193"/>
                  </a:lnTo>
                  <a:lnTo>
                    <a:pt x="160139" y="169698"/>
                  </a:lnTo>
                  <a:lnTo>
                    <a:pt x="159402" y="179812"/>
                  </a:lnTo>
                  <a:lnTo>
                    <a:pt x="155401" y="187725"/>
                  </a:lnTo>
                  <a:lnTo>
                    <a:pt x="141597" y="199637"/>
                  </a:lnTo>
                  <a:lnTo>
                    <a:pt x="108505" y="212920"/>
                  </a:lnTo>
                  <a:lnTo>
                    <a:pt x="85659" y="211224"/>
                  </a:lnTo>
                  <a:lnTo>
                    <a:pt x="24301" y="19269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97793" y="716159"/>
              <a:ext cx="277731" cy="231406"/>
            </a:xfrm>
            <a:custGeom>
              <a:avLst/>
              <a:gdLst/>
              <a:ahLst/>
              <a:cxnLst/>
              <a:rect l="0" t="0" r="0" b="0"/>
              <a:pathLst>
                <a:path w="277731" h="231406">
                  <a:moveTo>
                    <a:pt x="140860" y="115592"/>
                  </a:moveTo>
                  <a:lnTo>
                    <a:pt x="155514" y="71629"/>
                  </a:lnTo>
                  <a:lnTo>
                    <a:pt x="154430" y="35755"/>
                  </a:lnTo>
                  <a:lnTo>
                    <a:pt x="146501" y="15378"/>
                  </a:lnTo>
                  <a:lnTo>
                    <a:pt x="141111" y="6669"/>
                  </a:lnTo>
                  <a:lnTo>
                    <a:pt x="132839" y="2032"/>
                  </a:lnTo>
                  <a:lnTo>
                    <a:pt x="111169" y="0"/>
                  </a:lnTo>
                  <a:lnTo>
                    <a:pt x="89059" y="6116"/>
                  </a:lnTo>
                  <a:lnTo>
                    <a:pt x="60001" y="22713"/>
                  </a:lnTo>
                  <a:lnTo>
                    <a:pt x="44091" y="38048"/>
                  </a:lnTo>
                  <a:lnTo>
                    <a:pt x="23151" y="72989"/>
                  </a:lnTo>
                  <a:lnTo>
                    <a:pt x="1154" y="134967"/>
                  </a:lnTo>
                  <a:lnTo>
                    <a:pt x="0" y="156958"/>
                  </a:lnTo>
                  <a:lnTo>
                    <a:pt x="4556" y="178431"/>
                  </a:lnTo>
                  <a:lnTo>
                    <a:pt x="14380" y="199672"/>
                  </a:lnTo>
                  <a:lnTo>
                    <a:pt x="22614" y="205571"/>
                  </a:lnTo>
                  <a:lnTo>
                    <a:pt x="44243" y="209005"/>
                  </a:lnTo>
                  <a:lnTo>
                    <a:pt x="63214" y="203512"/>
                  </a:lnTo>
                  <a:lnTo>
                    <a:pt x="79444" y="192102"/>
                  </a:lnTo>
                  <a:lnTo>
                    <a:pt x="116062" y="146161"/>
                  </a:lnTo>
                  <a:lnTo>
                    <a:pt x="131693" y="115291"/>
                  </a:lnTo>
                  <a:lnTo>
                    <a:pt x="137088" y="111882"/>
                  </a:lnTo>
                  <a:lnTo>
                    <a:pt x="143025" y="113118"/>
                  </a:lnTo>
                  <a:lnTo>
                    <a:pt x="149322" y="117452"/>
                  </a:lnTo>
                  <a:lnTo>
                    <a:pt x="159439" y="131627"/>
                  </a:lnTo>
                  <a:lnTo>
                    <a:pt x="181054" y="169322"/>
                  </a:lnTo>
                  <a:lnTo>
                    <a:pt x="216259" y="202158"/>
                  </a:lnTo>
                  <a:lnTo>
                    <a:pt x="245478" y="221700"/>
                  </a:lnTo>
                  <a:lnTo>
                    <a:pt x="277730" y="2314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63307" y="1376571"/>
              <a:ext cx="243287" cy="300445"/>
            </a:xfrm>
            <a:custGeom>
              <a:avLst/>
              <a:gdLst/>
              <a:ahLst/>
              <a:cxnLst/>
              <a:rect l="0" t="0" r="0" b="0"/>
              <a:pathLst>
                <a:path w="243287" h="300445">
                  <a:moveTo>
                    <a:pt x="152920" y="23719"/>
                  </a:moveTo>
                  <a:lnTo>
                    <a:pt x="134940" y="8078"/>
                  </a:lnTo>
                  <a:lnTo>
                    <a:pt x="118023" y="0"/>
                  </a:lnTo>
                  <a:lnTo>
                    <a:pt x="77590" y="53"/>
                  </a:lnTo>
                  <a:lnTo>
                    <a:pt x="39743" y="7478"/>
                  </a:lnTo>
                  <a:lnTo>
                    <a:pt x="20341" y="20010"/>
                  </a:lnTo>
                  <a:lnTo>
                    <a:pt x="11892" y="28265"/>
                  </a:lnTo>
                  <a:lnTo>
                    <a:pt x="2504" y="49916"/>
                  </a:lnTo>
                  <a:lnTo>
                    <a:pt x="0" y="62241"/>
                  </a:lnTo>
                  <a:lnTo>
                    <a:pt x="671" y="72797"/>
                  </a:lnTo>
                  <a:lnTo>
                    <a:pt x="7655" y="90765"/>
                  </a:lnTo>
                  <a:lnTo>
                    <a:pt x="24797" y="103430"/>
                  </a:lnTo>
                  <a:lnTo>
                    <a:pt x="80156" y="123729"/>
                  </a:lnTo>
                  <a:lnTo>
                    <a:pt x="132742" y="127962"/>
                  </a:lnTo>
                  <a:lnTo>
                    <a:pt x="182600" y="134387"/>
                  </a:lnTo>
                  <a:lnTo>
                    <a:pt x="209938" y="149186"/>
                  </a:lnTo>
                  <a:lnTo>
                    <a:pt x="232856" y="173978"/>
                  </a:lnTo>
                  <a:lnTo>
                    <a:pt x="241090" y="196566"/>
                  </a:lnTo>
                  <a:lnTo>
                    <a:pt x="243286" y="209140"/>
                  </a:lnTo>
                  <a:lnTo>
                    <a:pt x="239486" y="235590"/>
                  </a:lnTo>
                  <a:lnTo>
                    <a:pt x="235197" y="249194"/>
                  </a:lnTo>
                  <a:lnTo>
                    <a:pt x="221074" y="267430"/>
                  </a:lnTo>
                  <a:lnTo>
                    <a:pt x="193391" y="284272"/>
                  </a:lnTo>
                  <a:lnTo>
                    <a:pt x="147007" y="300444"/>
                  </a:lnTo>
                  <a:lnTo>
                    <a:pt x="100995" y="300164"/>
                  </a:lnTo>
                  <a:lnTo>
                    <a:pt x="47636" y="286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63626" y="153716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42570" y="14108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26798" y="1492648"/>
              <a:ext cx="197041" cy="191912"/>
            </a:xfrm>
            <a:custGeom>
              <a:avLst/>
              <a:gdLst/>
              <a:ahLst/>
              <a:cxnLst/>
              <a:rect l="0" t="0" r="0" b="0"/>
              <a:pathLst>
                <a:path w="197041" h="191912">
                  <a:moveTo>
                    <a:pt x="0" y="23455"/>
                  </a:moveTo>
                  <a:lnTo>
                    <a:pt x="15640" y="49841"/>
                  </a:lnTo>
                  <a:lnTo>
                    <a:pt x="34844" y="106767"/>
                  </a:lnTo>
                  <a:lnTo>
                    <a:pt x="46743" y="149833"/>
                  </a:lnTo>
                  <a:lnTo>
                    <a:pt x="46370" y="149821"/>
                  </a:lnTo>
                  <a:lnTo>
                    <a:pt x="35438" y="114272"/>
                  </a:lnTo>
                  <a:lnTo>
                    <a:pt x="33897" y="78570"/>
                  </a:lnTo>
                  <a:lnTo>
                    <a:pt x="46390" y="23781"/>
                  </a:lnTo>
                  <a:lnTo>
                    <a:pt x="51983" y="15483"/>
                  </a:lnTo>
                  <a:lnTo>
                    <a:pt x="67557" y="3145"/>
                  </a:lnTo>
                  <a:lnTo>
                    <a:pt x="86177" y="0"/>
                  </a:lnTo>
                  <a:lnTo>
                    <a:pt x="106151" y="3672"/>
                  </a:lnTo>
                  <a:lnTo>
                    <a:pt x="135957" y="18893"/>
                  </a:lnTo>
                  <a:lnTo>
                    <a:pt x="160126" y="39391"/>
                  </a:lnTo>
                  <a:lnTo>
                    <a:pt x="180935" y="67172"/>
                  </a:lnTo>
                  <a:lnTo>
                    <a:pt x="193860" y="98799"/>
                  </a:lnTo>
                  <a:lnTo>
                    <a:pt x="197040" y="136116"/>
                  </a:lnTo>
                  <a:lnTo>
                    <a:pt x="189512" y="191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05782" y="1513402"/>
              <a:ext cx="246824" cy="423842"/>
            </a:xfrm>
            <a:custGeom>
              <a:avLst/>
              <a:gdLst/>
              <a:ahLst/>
              <a:cxnLst/>
              <a:rect l="0" t="0" r="0" b="0"/>
              <a:pathLst>
                <a:path w="246824" h="423842">
                  <a:moveTo>
                    <a:pt x="157927" y="97458"/>
                  </a:moveTo>
                  <a:lnTo>
                    <a:pt x="166261" y="59980"/>
                  </a:lnTo>
                  <a:lnTo>
                    <a:pt x="166993" y="47906"/>
                  </a:lnTo>
                  <a:lnTo>
                    <a:pt x="161567" y="28251"/>
                  </a:lnTo>
                  <a:lnTo>
                    <a:pt x="156844" y="19735"/>
                  </a:lnTo>
                  <a:lnTo>
                    <a:pt x="139118" y="7152"/>
                  </a:lnTo>
                  <a:lnTo>
                    <a:pt x="116812" y="0"/>
                  </a:lnTo>
                  <a:lnTo>
                    <a:pt x="95200" y="721"/>
                  </a:lnTo>
                  <a:lnTo>
                    <a:pt x="77016" y="8060"/>
                  </a:lnTo>
                  <a:lnTo>
                    <a:pt x="68892" y="13293"/>
                  </a:lnTo>
                  <a:lnTo>
                    <a:pt x="56745" y="28466"/>
                  </a:lnTo>
                  <a:lnTo>
                    <a:pt x="48617" y="48077"/>
                  </a:lnTo>
                  <a:lnTo>
                    <a:pt x="45211" y="85426"/>
                  </a:lnTo>
                  <a:lnTo>
                    <a:pt x="48559" y="112387"/>
                  </a:lnTo>
                  <a:lnTo>
                    <a:pt x="53430" y="122619"/>
                  </a:lnTo>
                  <a:lnTo>
                    <a:pt x="68201" y="137106"/>
                  </a:lnTo>
                  <a:lnTo>
                    <a:pt x="89583" y="144325"/>
                  </a:lnTo>
                  <a:lnTo>
                    <a:pt x="101836" y="146250"/>
                  </a:lnTo>
                  <a:lnTo>
                    <a:pt x="124809" y="142150"/>
                  </a:lnTo>
                  <a:lnTo>
                    <a:pt x="135849" y="137781"/>
                  </a:lnTo>
                  <a:lnTo>
                    <a:pt x="154354" y="120449"/>
                  </a:lnTo>
                  <a:lnTo>
                    <a:pt x="162564" y="109275"/>
                  </a:lnTo>
                  <a:lnTo>
                    <a:pt x="170377" y="106506"/>
                  </a:lnTo>
                  <a:lnTo>
                    <a:pt x="177926" y="109339"/>
                  </a:lnTo>
                  <a:lnTo>
                    <a:pt x="185297" y="115907"/>
                  </a:lnTo>
                  <a:lnTo>
                    <a:pt x="201262" y="147508"/>
                  </a:lnTo>
                  <a:lnTo>
                    <a:pt x="220797" y="202401"/>
                  </a:lnTo>
                  <a:lnTo>
                    <a:pt x="235077" y="255968"/>
                  </a:lnTo>
                  <a:lnTo>
                    <a:pt x="246823" y="314468"/>
                  </a:lnTo>
                  <a:lnTo>
                    <a:pt x="245010" y="342866"/>
                  </a:lnTo>
                  <a:lnTo>
                    <a:pt x="234065" y="364845"/>
                  </a:lnTo>
                  <a:lnTo>
                    <a:pt x="226233" y="373982"/>
                  </a:lnTo>
                  <a:lnTo>
                    <a:pt x="205053" y="387254"/>
                  </a:lnTo>
                  <a:lnTo>
                    <a:pt x="147739" y="405306"/>
                  </a:lnTo>
                  <a:lnTo>
                    <a:pt x="88498" y="412901"/>
                  </a:lnTo>
                  <a:lnTo>
                    <a:pt x="34855" y="421333"/>
                  </a:lnTo>
                  <a:lnTo>
                    <a:pt x="0" y="423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37409" y="1516103"/>
              <a:ext cx="136871" cy="179040"/>
            </a:xfrm>
            <a:custGeom>
              <a:avLst/>
              <a:gdLst/>
              <a:ahLst/>
              <a:cxnLst/>
              <a:rect l="0" t="0" r="0" b="0"/>
              <a:pathLst>
                <a:path w="136871" h="179040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4654" y="154472"/>
                  </a:lnTo>
                  <a:lnTo>
                    <a:pt x="20298" y="163813"/>
                  </a:lnTo>
                  <a:lnTo>
                    <a:pt x="35927" y="177311"/>
                  </a:lnTo>
                  <a:lnTo>
                    <a:pt x="45009" y="179039"/>
                  </a:lnTo>
                  <a:lnTo>
                    <a:pt x="64457" y="174719"/>
                  </a:lnTo>
                  <a:lnTo>
                    <a:pt x="81680" y="161881"/>
                  </a:lnTo>
                  <a:lnTo>
                    <a:pt x="95964" y="143307"/>
                  </a:lnTo>
                  <a:lnTo>
                    <a:pt x="114665" y="93255"/>
                  </a:lnTo>
                  <a:lnTo>
                    <a:pt x="133650" y="31208"/>
                  </a:lnTo>
                  <a:lnTo>
                    <a:pt x="13687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26922" y="1252891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3120" y="48930"/>
                  </a:lnTo>
                  <a:lnTo>
                    <a:pt x="14654" y="108061"/>
                  </a:lnTo>
                  <a:lnTo>
                    <a:pt x="24749" y="161869"/>
                  </a:lnTo>
                  <a:lnTo>
                    <a:pt x="35149" y="222266"/>
                  </a:lnTo>
                  <a:lnTo>
                    <a:pt x="45639" y="284615"/>
                  </a:lnTo>
                  <a:lnTo>
                    <a:pt x="50567" y="336364"/>
                  </a:lnTo>
                  <a:lnTo>
                    <a:pt x="52232" y="394602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44913" y="1484681"/>
              <a:ext cx="208393" cy="210408"/>
            </a:xfrm>
            <a:custGeom>
              <a:avLst/>
              <a:gdLst/>
              <a:ahLst/>
              <a:cxnLst/>
              <a:rect l="0" t="0" r="0" b="0"/>
              <a:pathLst>
                <a:path w="208393" h="210408">
                  <a:moveTo>
                    <a:pt x="113636" y="84065"/>
                  </a:moveTo>
                  <a:lnTo>
                    <a:pt x="98982" y="25448"/>
                  </a:lnTo>
                  <a:lnTo>
                    <a:pt x="93338" y="15741"/>
                  </a:lnTo>
                  <a:lnTo>
                    <a:pt x="77708" y="1836"/>
                  </a:lnTo>
                  <a:lnTo>
                    <a:pt x="68627" y="0"/>
                  </a:lnTo>
                  <a:lnTo>
                    <a:pt x="49178" y="4198"/>
                  </a:lnTo>
                  <a:lnTo>
                    <a:pt x="41418" y="9764"/>
                  </a:lnTo>
                  <a:lnTo>
                    <a:pt x="29677" y="25305"/>
                  </a:lnTo>
                  <a:lnTo>
                    <a:pt x="5173" y="84452"/>
                  </a:lnTo>
                  <a:lnTo>
                    <a:pt x="0" y="126943"/>
                  </a:lnTo>
                  <a:lnTo>
                    <a:pt x="5030" y="153425"/>
                  </a:lnTo>
                  <a:lnTo>
                    <a:pt x="27322" y="199021"/>
                  </a:lnTo>
                  <a:lnTo>
                    <a:pt x="35036" y="203986"/>
                  </a:lnTo>
                  <a:lnTo>
                    <a:pt x="43689" y="204956"/>
                  </a:lnTo>
                  <a:lnTo>
                    <a:pt x="62661" y="199796"/>
                  </a:lnTo>
                  <a:lnTo>
                    <a:pt x="82792" y="189703"/>
                  </a:lnTo>
                  <a:lnTo>
                    <a:pt x="97198" y="174299"/>
                  </a:lnTo>
                  <a:lnTo>
                    <a:pt x="111885" y="142776"/>
                  </a:lnTo>
                  <a:lnTo>
                    <a:pt x="120526" y="103800"/>
                  </a:lnTo>
                  <a:lnTo>
                    <a:pt x="122547" y="85817"/>
                  </a:lnTo>
                  <a:lnTo>
                    <a:pt x="123086" y="87572"/>
                  </a:lnTo>
                  <a:lnTo>
                    <a:pt x="129541" y="124012"/>
                  </a:lnTo>
                  <a:lnTo>
                    <a:pt x="144345" y="157122"/>
                  </a:lnTo>
                  <a:lnTo>
                    <a:pt x="163549" y="183570"/>
                  </a:lnTo>
                  <a:lnTo>
                    <a:pt x="208392" y="210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32248" y="1484518"/>
              <a:ext cx="136872" cy="194880"/>
            </a:xfrm>
            <a:custGeom>
              <a:avLst/>
              <a:gdLst/>
              <a:ahLst/>
              <a:cxnLst/>
              <a:rect l="0" t="0" r="0" b="0"/>
              <a:pathLst>
                <a:path w="136872" h="194880">
                  <a:moveTo>
                    <a:pt x="0" y="73699"/>
                  </a:moveTo>
                  <a:lnTo>
                    <a:pt x="14654" y="132316"/>
                  </a:lnTo>
                  <a:lnTo>
                    <a:pt x="29368" y="176915"/>
                  </a:lnTo>
                  <a:lnTo>
                    <a:pt x="40739" y="194052"/>
                  </a:lnTo>
                  <a:lnTo>
                    <a:pt x="43537" y="194879"/>
                  </a:lnTo>
                  <a:lnTo>
                    <a:pt x="44233" y="190750"/>
                  </a:lnTo>
                  <a:lnTo>
                    <a:pt x="30847" y="127721"/>
                  </a:lnTo>
                  <a:lnTo>
                    <a:pt x="26578" y="104728"/>
                  </a:lnTo>
                  <a:lnTo>
                    <a:pt x="28580" y="78911"/>
                  </a:lnTo>
                  <a:lnTo>
                    <a:pt x="36490" y="58078"/>
                  </a:lnTo>
                  <a:lnTo>
                    <a:pt x="41874" y="49247"/>
                  </a:lnTo>
                  <a:lnTo>
                    <a:pt x="57215" y="36315"/>
                  </a:lnTo>
                  <a:lnTo>
                    <a:pt x="113096" y="1094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95502" y="1452932"/>
              <a:ext cx="115815" cy="233794"/>
            </a:xfrm>
            <a:custGeom>
              <a:avLst/>
              <a:gdLst/>
              <a:ahLst/>
              <a:cxnLst/>
              <a:rect l="0" t="0" r="0" b="0"/>
              <a:pathLst>
                <a:path w="115815" h="233794">
                  <a:moveTo>
                    <a:pt x="0" y="52643"/>
                  </a:moveTo>
                  <a:lnTo>
                    <a:pt x="14654" y="111259"/>
                  </a:lnTo>
                  <a:lnTo>
                    <a:pt x="29368" y="165434"/>
                  </a:lnTo>
                  <a:lnTo>
                    <a:pt x="53591" y="218075"/>
                  </a:lnTo>
                  <a:lnTo>
                    <a:pt x="60294" y="229611"/>
                  </a:lnTo>
                  <a:lnTo>
                    <a:pt x="65933" y="233793"/>
                  </a:lnTo>
                  <a:lnTo>
                    <a:pt x="70861" y="233071"/>
                  </a:lnTo>
                  <a:lnTo>
                    <a:pt x="75317" y="229080"/>
                  </a:lnTo>
                  <a:lnTo>
                    <a:pt x="87177" y="201107"/>
                  </a:lnTo>
                  <a:lnTo>
                    <a:pt x="93260" y="142497"/>
                  </a:lnTo>
                  <a:lnTo>
                    <a:pt x="97581" y="84646"/>
                  </a:lnTo>
                  <a:lnTo>
                    <a:pt x="109352" y="2815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80799" y="1460920"/>
              <a:ext cx="133627" cy="220544"/>
            </a:xfrm>
            <a:custGeom>
              <a:avLst/>
              <a:gdLst/>
              <a:ahLst/>
              <a:cxnLst/>
              <a:rect l="0" t="0" r="0" b="0"/>
              <a:pathLst>
                <a:path w="133627" h="220544">
                  <a:moveTo>
                    <a:pt x="4216" y="55183"/>
                  </a:moveTo>
                  <a:lnTo>
                    <a:pt x="13791" y="79230"/>
                  </a:lnTo>
                  <a:lnTo>
                    <a:pt x="24459" y="93557"/>
                  </a:lnTo>
                  <a:lnTo>
                    <a:pt x="43239" y="101484"/>
                  </a:lnTo>
                  <a:lnTo>
                    <a:pt x="54798" y="103598"/>
                  </a:lnTo>
                  <a:lnTo>
                    <a:pt x="77000" y="99707"/>
                  </a:lnTo>
                  <a:lnTo>
                    <a:pt x="106110" y="84363"/>
                  </a:lnTo>
                  <a:lnTo>
                    <a:pt x="120862" y="70492"/>
                  </a:lnTo>
                  <a:lnTo>
                    <a:pt x="131318" y="52628"/>
                  </a:lnTo>
                  <a:lnTo>
                    <a:pt x="133626" y="32991"/>
                  </a:lnTo>
                  <a:lnTo>
                    <a:pt x="132604" y="22841"/>
                  </a:lnTo>
                  <a:lnTo>
                    <a:pt x="128412" y="14904"/>
                  </a:lnTo>
                  <a:lnTo>
                    <a:pt x="114397" y="2966"/>
                  </a:lnTo>
                  <a:lnTo>
                    <a:pt x="93350" y="0"/>
                  </a:lnTo>
                  <a:lnTo>
                    <a:pt x="70737" y="3751"/>
                  </a:lnTo>
                  <a:lnTo>
                    <a:pt x="52888" y="13217"/>
                  </a:lnTo>
                  <a:lnTo>
                    <a:pt x="29686" y="37290"/>
                  </a:lnTo>
                  <a:lnTo>
                    <a:pt x="9291" y="78035"/>
                  </a:lnTo>
                  <a:lnTo>
                    <a:pt x="0" y="115246"/>
                  </a:lnTo>
                  <a:lnTo>
                    <a:pt x="6156" y="159854"/>
                  </a:lnTo>
                  <a:lnTo>
                    <a:pt x="13267" y="180082"/>
                  </a:lnTo>
                  <a:lnTo>
                    <a:pt x="24227" y="196871"/>
                  </a:lnTo>
                  <a:lnTo>
                    <a:pt x="40016" y="209013"/>
                  </a:lnTo>
                  <a:lnTo>
                    <a:pt x="59901" y="217138"/>
                  </a:lnTo>
                  <a:lnTo>
                    <a:pt x="95065" y="220543"/>
                  </a:lnTo>
                  <a:lnTo>
                    <a:pt x="130558" y="213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87150" y="1473989"/>
              <a:ext cx="113721" cy="203339"/>
            </a:xfrm>
            <a:custGeom>
              <a:avLst/>
              <a:gdLst/>
              <a:ahLst/>
              <a:cxnLst/>
              <a:rect l="0" t="0" r="0" b="0"/>
              <a:pathLst>
                <a:path w="113721" h="203339">
                  <a:moveTo>
                    <a:pt x="8435" y="105285"/>
                  </a:moveTo>
                  <a:lnTo>
                    <a:pt x="10775" y="144973"/>
                  </a:lnTo>
                  <a:lnTo>
                    <a:pt x="32154" y="199722"/>
                  </a:lnTo>
                  <a:lnTo>
                    <a:pt x="32437" y="203338"/>
                  </a:lnTo>
                  <a:lnTo>
                    <a:pt x="30285" y="202239"/>
                  </a:lnTo>
                  <a:lnTo>
                    <a:pt x="22826" y="191660"/>
                  </a:lnTo>
                  <a:lnTo>
                    <a:pt x="4972" y="146295"/>
                  </a:lnTo>
                  <a:lnTo>
                    <a:pt x="0" y="109897"/>
                  </a:lnTo>
                  <a:lnTo>
                    <a:pt x="4116" y="75066"/>
                  </a:lnTo>
                  <a:lnTo>
                    <a:pt x="12755" y="56370"/>
                  </a:lnTo>
                  <a:lnTo>
                    <a:pt x="37364" y="25303"/>
                  </a:lnTo>
                  <a:lnTo>
                    <a:pt x="63410" y="9317"/>
                  </a:lnTo>
                  <a:lnTo>
                    <a:pt x="1137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64041" y="1295005"/>
              <a:ext cx="207811" cy="445233"/>
            </a:xfrm>
            <a:custGeom>
              <a:avLst/>
              <a:gdLst/>
              <a:ahLst/>
              <a:cxnLst/>
              <a:rect l="0" t="0" r="0" b="0"/>
              <a:pathLst>
                <a:path w="207811" h="445233">
                  <a:moveTo>
                    <a:pt x="21057" y="0"/>
                  </a:moveTo>
                  <a:lnTo>
                    <a:pt x="21057" y="57264"/>
                  </a:lnTo>
                  <a:lnTo>
                    <a:pt x="21057" y="106654"/>
                  </a:lnTo>
                  <a:lnTo>
                    <a:pt x="21057" y="155213"/>
                  </a:lnTo>
                  <a:lnTo>
                    <a:pt x="21057" y="202357"/>
                  </a:lnTo>
                  <a:lnTo>
                    <a:pt x="26646" y="259510"/>
                  </a:lnTo>
                  <a:lnTo>
                    <a:pt x="23374" y="313000"/>
                  </a:lnTo>
                  <a:lnTo>
                    <a:pt x="18395" y="365507"/>
                  </a:lnTo>
                  <a:lnTo>
                    <a:pt x="15773" y="377032"/>
                  </a:lnTo>
                  <a:lnTo>
                    <a:pt x="12855" y="381206"/>
                  </a:lnTo>
                  <a:lnTo>
                    <a:pt x="9740" y="380479"/>
                  </a:lnTo>
                  <a:lnTo>
                    <a:pt x="6493" y="376485"/>
                  </a:lnTo>
                  <a:lnTo>
                    <a:pt x="1924" y="348507"/>
                  </a:lnTo>
                  <a:lnTo>
                    <a:pt x="6159" y="316171"/>
                  </a:lnTo>
                  <a:lnTo>
                    <a:pt x="26476" y="267737"/>
                  </a:lnTo>
                  <a:lnTo>
                    <a:pt x="39454" y="249236"/>
                  </a:lnTo>
                  <a:lnTo>
                    <a:pt x="56139" y="236333"/>
                  </a:lnTo>
                  <a:lnTo>
                    <a:pt x="65502" y="231255"/>
                  </a:lnTo>
                  <a:lnTo>
                    <a:pt x="88384" y="228732"/>
                  </a:lnTo>
                  <a:lnTo>
                    <a:pt x="112981" y="232680"/>
                  </a:lnTo>
                  <a:lnTo>
                    <a:pt x="135612" y="242233"/>
                  </a:lnTo>
                  <a:lnTo>
                    <a:pt x="162494" y="266355"/>
                  </a:lnTo>
                  <a:lnTo>
                    <a:pt x="196599" y="316269"/>
                  </a:lnTo>
                  <a:lnTo>
                    <a:pt x="204361" y="338265"/>
                  </a:lnTo>
                  <a:lnTo>
                    <a:pt x="207810" y="363640"/>
                  </a:lnTo>
                  <a:lnTo>
                    <a:pt x="203104" y="387395"/>
                  </a:lnTo>
                  <a:lnTo>
                    <a:pt x="192044" y="408482"/>
                  </a:lnTo>
                  <a:lnTo>
                    <a:pt x="175430" y="425652"/>
                  </a:lnTo>
                  <a:lnTo>
                    <a:pt x="146346" y="442884"/>
                  </a:lnTo>
                  <a:lnTo>
                    <a:pt x="119635" y="445232"/>
                  </a:lnTo>
                  <a:lnTo>
                    <a:pt x="66006" y="437207"/>
                  </a:lnTo>
                  <a:lnTo>
                    <a:pt x="38015" y="42213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06197" y="1716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14717" y="2807193"/>
            <a:ext cx="7860724" cy="783025"/>
            <a:chOff x="614717" y="2807193"/>
            <a:chExt cx="7860724" cy="783025"/>
          </a:xfrm>
        </p:grpSpPr>
        <p:sp>
          <p:nvSpPr>
            <p:cNvPr id="57" name="Freeform 56"/>
            <p:cNvSpPr/>
            <p:nvPr/>
          </p:nvSpPr>
          <p:spPr>
            <a:xfrm>
              <a:off x="614717" y="2807193"/>
              <a:ext cx="277445" cy="464017"/>
            </a:xfrm>
            <a:custGeom>
              <a:avLst/>
              <a:gdLst/>
              <a:ahLst/>
              <a:cxnLst/>
              <a:rect l="0" t="0" r="0" b="0"/>
              <a:pathLst>
                <a:path w="277445" h="464017">
                  <a:moveTo>
                    <a:pt x="248619" y="98672"/>
                  </a:moveTo>
                  <a:lnTo>
                    <a:pt x="237441" y="87494"/>
                  </a:lnTo>
                  <a:lnTo>
                    <a:pt x="208186" y="31044"/>
                  </a:lnTo>
                  <a:lnTo>
                    <a:pt x="192045" y="18702"/>
                  </a:lnTo>
                  <a:lnTo>
                    <a:pt x="153086" y="1247"/>
                  </a:lnTo>
                  <a:lnTo>
                    <a:pt x="132461" y="0"/>
                  </a:lnTo>
                  <a:lnTo>
                    <a:pt x="90624" y="8731"/>
                  </a:lnTo>
                  <a:lnTo>
                    <a:pt x="49734" y="30127"/>
                  </a:lnTo>
                  <a:lnTo>
                    <a:pt x="17914" y="60002"/>
                  </a:lnTo>
                  <a:lnTo>
                    <a:pt x="10588" y="69383"/>
                  </a:lnTo>
                  <a:lnTo>
                    <a:pt x="2448" y="92284"/>
                  </a:lnTo>
                  <a:lnTo>
                    <a:pt x="0" y="116890"/>
                  </a:lnTo>
                  <a:lnTo>
                    <a:pt x="2811" y="139524"/>
                  </a:lnTo>
                  <a:lnTo>
                    <a:pt x="11079" y="158163"/>
                  </a:lnTo>
                  <a:lnTo>
                    <a:pt x="16560" y="166408"/>
                  </a:lnTo>
                  <a:lnTo>
                    <a:pt x="32008" y="178690"/>
                  </a:lnTo>
                  <a:lnTo>
                    <a:pt x="70521" y="196106"/>
                  </a:lnTo>
                  <a:lnTo>
                    <a:pt x="91086" y="197348"/>
                  </a:lnTo>
                  <a:lnTo>
                    <a:pt x="111924" y="196340"/>
                  </a:lnTo>
                  <a:lnTo>
                    <a:pt x="170004" y="208312"/>
                  </a:lnTo>
                  <a:lnTo>
                    <a:pt x="214893" y="222841"/>
                  </a:lnTo>
                  <a:lnTo>
                    <a:pt x="254894" y="253728"/>
                  </a:lnTo>
                  <a:lnTo>
                    <a:pt x="270886" y="279925"/>
                  </a:lnTo>
                  <a:lnTo>
                    <a:pt x="277444" y="321092"/>
                  </a:lnTo>
                  <a:lnTo>
                    <a:pt x="273797" y="370335"/>
                  </a:lnTo>
                  <a:lnTo>
                    <a:pt x="260915" y="421395"/>
                  </a:lnTo>
                  <a:lnTo>
                    <a:pt x="249795" y="439416"/>
                  </a:lnTo>
                  <a:lnTo>
                    <a:pt x="233934" y="452105"/>
                  </a:lnTo>
                  <a:lnTo>
                    <a:pt x="214017" y="460474"/>
                  </a:lnTo>
                  <a:lnTo>
                    <a:pt x="175326" y="464016"/>
                  </a:lnTo>
                  <a:lnTo>
                    <a:pt x="116682" y="455325"/>
                  </a:lnTo>
                  <a:lnTo>
                    <a:pt x="96394" y="449037"/>
                  </a:lnTo>
                  <a:lnTo>
                    <a:pt x="80163" y="4355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9150" y="3137492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54144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79150" y="30111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52849" y="3083263"/>
              <a:ext cx="136872" cy="127341"/>
            </a:xfrm>
            <a:custGeom>
              <a:avLst/>
              <a:gdLst/>
              <a:ahLst/>
              <a:cxnLst/>
              <a:rect l="0" t="0" r="0" b="0"/>
              <a:pathLst>
                <a:path w="136872" h="127341">
                  <a:moveTo>
                    <a:pt x="0" y="43700"/>
                  </a:moveTo>
                  <a:lnTo>
                    <a:pt x="16789" y="98745"/>
                  </a:lnTo>
                  <a:lnTo>
                    <a:pt x="19160" y="123537"/>
                  </a:lnTo>
                  <a:lnTo>
                    <a:pt x="20962" y="127340"/>
                  </a:lnTo>
                  <a:lnTo>
                    <a:pt x="23334" y="125197"/>
                  </a:lnTo>
                  <a:lnTo>
                    <a:pt x="26084" y="119088"/>
                  </a:lnTo>
                  <a:lnTo>
                    <a:pt x="33981" y="57455"/>
                  </a:lnTo>
                  <a:lnTo>
                    <a:pt x="40839" y="35776"/>
                  </a:lnTo>
                  <a:lnTo>
                    <a:pt x="51686" y="18341"/>
                  </a:lnTo>
                  <a:lnTo>
                    <a:pt x="67425" y="5914"/>
                  </a:lnTo>
                  <a:lnTo>
                    <a:pt x="76536" y="962"/>
                  </a:lnTo>
                  <a:lnTo>
                    <a:pt x="86119" y="0"/>
                  </a:lnTo>
                  <a:lnTo>
                    <a:pt x="106126" y="5171"/>
                  </a:lnTo>
                  <a:lnTo>
                    <a:pt x="120477" y="18387"/>
                  </a:lnTo>
                  <a:lnTo>
                    <a:pt x="125941" y="26825"/>
                  </a:lnTo>
                  <a:lnTo>
                    <a:pt x="133632" y="61057"/>
                  </a:lnTo>
                  <a:lnTo>
                    <a:pt x="136871" y="11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10777" y="3083038"/>
              <a:ext cx="193063" cy="453088"/>
            </a:xfrm>
            <a:custGeom>
              <a:avLst/>
              <a:gdLst/>
              <a:ahLst/>
              <a:cxnLst/>
              <a:rect l="0" t="0" r="0" b="0"/>
              <a:pathLst>
                <a:path w="193063" h="453088">
                  <a:moveTo>
                    <a:pt x="136870" y="96568"/>
                  </a:moveTo>
                  <a:lnTo>
                    <a:pt x="148049" y="85390"/>
                  </a:lnTo>
                  <a:lnTo>
                    <a:pt x="153537" y="67423"/>
                  </a:lnTo>
                  <a:lnTo>
                    <a:pt x="154806" y="45010"/>
                  </a:lnTo>
                  <a:lnTo>
                    <a:pt x="151471" y="23350"/>
                  </a:lnTo>
                  <a:lnTo>
                    <a:pt x="146604" y="15001"/>
                  </a:lnTo>
                  <a:lnTo>
                    <a:pt x="131838" y="2604"/>
                  </a:lnTo>
                  <a:lnTo>
                    <a:pt x="122987" y="0"/>
                  </a:lnTo>
                  <a:lnTo>
                    <a:pt x="103794" y="227"/>
                  </a:lnTo>
                  <a:lnTo>
                    <a:pt x="86685" y="10466"/>
                  </a:lnTo>
                  <a:lnTo>
                    <a:pt x="56637" y="45635"/>
                  </a:lnTo>
                  <a:lnTo>
                    <a:pt x="48568" y="68862"/>
                  </a:lnTo>
                  <a:lnTo>
                    <a:pt x="46152" y="93613"/>
                  </a:lnTo>
                  <a:lnTo>
                    <a:pt x="57146" y="148821"/>
                  </a:lnTo>
                  <a:lnTo>
                    <a:pt x="62664" y="157139"/>
                  </a:lnTo>
                  <a:lnTo>
                    <a:pt x="78153" y="169502"/>
                  </a:lnTo>
                  <a:lnTo>
                    <a:pt x="87197" y="170927"/>
                  </a:lnTo>
                  <a:lnTo>
                    <a:pt x="106604" y="166271"/>
                  </a:lnTo>
                  <a:lnTo>
                    <a:pt x="123809" y="153284"/>
                  </a:lnTo>
                  <a:lnTo>
                    <a:pt x="131672" y="144907"/>
                  </a:lnTo>
                  <a:lnTo>
                    <a:pt x="140409" y="123121"/>
                  </a:lnTo>
                  <a:lnTo>
                    <a:pt x="142739" y="110761"/>
                  </a:lnTo>
                  <a:lnTo>
                    <a:pt x="145462" y="106030"/>
                  </a:lnTo>
                  <a:lnTo>
                    <a:pt x="148447" y="106385"/>
                  </a:lnTo>
                  <a:lnTo>
                    <a:pt x="151607" y="110132"/>
                  </a:lnTo>
                  <a:lnTo>
                    <a:pt x="160214" y="167663"/>
                  </a:lnTo>
                  <a:lnTo>
                    <a:pt x="172417" y="223045"/>
                  </a:lnTo>
                  <a:lnTo>
                    <a:pt x="182628" y="278712"/>
                  </a:lnTo>
                  <a:lnTo>
                    <a:pt x="193062" y="334070"/>
                  </a:lnTo>
                  <a:lnTo>
                    <a:pt x="192384" y="376339"/>
                  </a:lnTo>
                  <a:lnTo>
                    <a:pt x="184774" y="411090"/>
                  </a:lnTo>
                  <a:lnTo>
                    <a:pt x="172199" y="429768"/>
                  </a:lnTo>
                  <a:lnTo>
                    <a:pt x="163932" y="438024"/>
                  </a:lnTo>
                  <a:lnTo>
                    <a:pt x="139149" y="447198"/>
                  </a:lnTo>
                  <a:lnTo>
                    <a:pt x="81168" y="453087"/>
                  </a:lnTo>
                  <a:lnTo>
                    <a:pt x="25160" y="446013"/>
                  </a:lnTo>
                  <a:lnTo>
                    <a:pt x="0" y="444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05229" y="3116435"/>
              <a:ext cx="131932" cy="174224"/>
            </a:xfrm>
            <a:custGeom>
              <a:avLst/>
              <a:gdLst/>
              <a:ahLst/>
              <a:cxnLst/>
              <a:rect l="0" t="0" r="0" b="0"/>
              <a:pathLst>
                <a:path w="131932" h="174224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4478" y="116178"/>
                  </a:lnTo>
                  <a:lnTo>
                    <a:pt x="38237" y="154880"/>
                  </a:lnTo>
                  <a:lnTo>
                    <a:pt x="44902" y="162915"/>
                  </a:lnTo>
                  <a:lnTo>
                    <a:pt x="64786" y="171842"/>
                  </a:lnTo>
                  <a:lnTo>
                    <a:pt x="76639" y="174223"/>
                  </a:lnTo>
                  <a:lnTo>
                    <a:pt x="85711" y="172301"/>
                  </a:lnTo>
                  <a:lnTo>
                    <a:pt x="92929" y="167509"/>
                  </a:lnTo>
                  <a:lnTo>
                    <a:pt x="104068" y="152827"/>
                  </a:lnTo>
                  <a:lnTo>
                    <a:pt x="124478" y="99024"/>
                  </a:lnTo>
                  <a:lnTo>
                    <a:pt x="130459" y="46250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93095" y="2884808"/>
              <a:ext cx="49351" cy="368498"/>
            </a:xfrm>
            <a:custGeom>
              <a:avLst/>
              <a:gdLst/>
              <a:ahLst/>
              <a:cxnLst/>
              <a:rect l="0" t="0" r="0" b="0"/>
              <a:pathLst>
                <a:path w="49351" h="368498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4" y="140781"/>
                  </a:lnTo>
                  <a:lnTo>
                    <a:pt x="9762" y="191842"/>
                  </a:lnTo>
                  <a:lnTo>
                    <a:pt x="16184" y="246125"/>
                  </a:lnTo>
                  <a:lnTo>
                    <a:pt x="25858" y="301908"/>
                  </a:lnTo>
                  <a:lnTo>
                    <a:pt x="39034" y="348628"/>
                  </a:lnTo>
                  <a:lnTo>
                    <a:pt x="4935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07894" y="3086420"/>
              <a:ext cx="187236" cy="199729"/>
            </a:xfrm>
            <a:custGeom>
              <a:avLst/>
              <a:gdLst/>
              <a:ahLst/>
              <a:cxnLst/>
              <a:rect l="0" t="0" r="0" b="0"/>
              <a:pathLst>
                <a:path w="187236" h="199729">
                  <a:moveTo>
                    <a:pt x="60893" y="93186"/>
                  </a:moveTo>
                  <a:lnTo>
                    <a:pt x="72071" y="76418"/>
                  </a:lnTo>
                  <a:lnTo>
                    <a:pt x="79023" y="43634"/>
                  </a:lnTo>
                  <a:lnTo>
                    <a:pt x="75494" y="9874"/>
                  </a:lnTo>
                  <a:lnTo>
                    <a:pt x="70627" y="3719"/>
                  </a:lnTo>
                  <a:lnTo>
                    <a:pt x="63873" y="786"/>
                  </a:lnTo>
                  <a:lnTo>
                    <a:pt x="55861" y="0"/>
                  </a:lnTo>
                  <a:lnTo>
                    <a:pt x="40719" y="5367"/>
                  </a:lnTo>
                  <a:lnTo>
                    <a:pt x="33406" y="10073"/>
                  </a:lnTo>
                  <a:lnTo>
                    <a:pt x="22160" y="24662"/>
                  </a:lnTo>
                  <a:lnTo>
                    <a:pt x="5409" y="62623"/>
                  </a:lnTo>
                  <a:lnTo>
                    <a:pt x="0" y="104667"/>
                  </a:lnTo>
                  <a:lnTo>
                    <a:pt x="3986" y="148580"/>
                  </a:lnTo>
                  <a:lnTo>
                    <a:pt x="12594" y="170838"/>
                  </a:lnTo>
                  <a:lnTo>
                    <a:pt x="18165" y="180049"/>
                  </a:lnTo>
                  <a:lnTo>
                    <a:pt x="33714" y="193403"/>
                  </a:lnTo>
                  <a:lnTo>
                    <a:pt x="42774" y="198601"/>
                  </a:lnTo>
                  <a:lnTo>
                    <a:pt x="52323" y="199728"/>
                  </a:lnTo>
                  <a:lnTo>
                    <a:pt x="72292" y="194740"/>
                  </a:lnTo>
                  <a:lnTo>
                    <a:pt x="97676" y="178778"/>
                  </a:lnTo>
                  <a:lnTo>
                    <a:pt x="109606" y="159693"/>
                  </a:lnTo>
                  <a:lnTo>
                    <a:pt x="117638" y="135613"/>
                  </a:lnTo>
                  <a:lnTo>
                    <a:pt x="123330" y="103937"/>
                  </a:lnTo>
                  <a:lnTo>
                    <a:pt x="125914" y="103863"/>
                  </a:lnTo>
                  <a:lnTo>
                    <a:pt x="141380" y="117406"/>
                  </a:lnTo>
                  <a:lnTo>
                    <a:pt x="149646" y="123371"/>
                  </a:lnTo>
                  <a:lnTo>
                    <a:pt x="157496" y="126177"/>
                  </a:lnTo>
                  <a:lnTo>
                    <a:pt x="187235" y="124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84601" y="3063792"/>
              <a:ext cx="147400" cy="170616"/>
            </a:xfrm>
            <a:custGeom>
              <a:avLst/>
              <a:gdLst/>
              <a:ahLst/>
              <a:cxnLst/>
              <a:rect l="0" t="0" r="0" b="0"/>
              <a:pathLst>
                <a:path w="147400" h="170616">
                  <a:moveTo>
                    <a:pt x="0" y="52643"/>
                  </a:moveTo>
                  <a:lnTo>
                    <a:pt x="19128" y="113753"/>
                  </a:lnTo>
                  <a:lnTo>
                    <a:pt x="44214" y="168185"/>
                  </a:lnTo>
                  <a:lnTo>
                    <a:pt x="44683" y="170615"/>
                  </a:lnTo>
                  <a:lnTo>
                    <a:pt x="35336" y="151678"/>
                  </a:lnTo>
                  <a:lnTo>
                    <a:pt x="26977" y="117602"/>
                  </a:lnTo>
                  <a:lnTo>
                    <a:pt x="33448" y="74053"/>
                  </a:lnTo>
                  <a:lnTo>
                    <a:pt x="40602" y="53970"/>
                  </a:lnTo>
                  <a:lnTo>
                    <a:pt x="51580" y="37245"/>
                  </a:lnTo>
                  <a:lnTo>
                    <a:pt x="67378" y="25132"/>
                  </a:lnTo>
                  <a:lnTo>
                    <a:pt x="121263" y="521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32041" y="3084849"/>
              <a:ext cx="115814" cy="216376"/>
            </a:xfrm>
            <a:custGeom>
              <a:avLst/>
              <a:gdLst/>
              <a:ahLst/>
              <a:cxnLst/>
              <a:rect l="0" t="0" r="0" b="0"/>
              <a:pathLst>
                <a:path w="115814" h="216376">
                  <a:moveTo>
                    <a:pt x="0" y="21057"/>
                  </a:moveTo>
                  <a:lnTo>
                    <a:pt x="11453" y="75202"/>
                  </a:lnTo>
                  <a:lnTo>
                    <a:pt x="30338" y="130148"/>
                  </a:lnTo>
                  <a:lnTo>
                    <a:pt x="64799" y="190387"/>
                  </a:lnTo>
                  <a:lnTo>
                    <a:pt x="82241" y="215768"/>
                  </a:lnTo>
                  <a:lnTo>
                    <a:pt x="87582" y="216375"/>
                  </a:lnTo>
                  <a:lnTo>
                    <a:pt x="92313" y="212101"/>
                  </a:lnTo>
                  <a:lnTo>
                    <a:pt x="96637" y="204571"/>
                  </a:lnTo>
                  <a:lnTo>
                    <a:pt x="102723" y="171618"/>
                  </a:lnTo>
                  <a:lnTo>
                    <a:pt x="104779" y="111326"/>
                  </a:lnTo>
                  <a:lnTo>
                    <a:pt x="105185" y="50023"/>
                  </a:lnTo>
                  <a:lnTo>
                    <a:pt x="106410" y="2223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89968" y="3092420"/>
              <a:ext cx="136872" cy="195720"/>
            </a:xfrm>
            <a:custGeom>
              <a:avLst/>
              <a:gdLst/>
              <a:ahLst/>
              <a:cxnLst/>
              <a:rect l="0" t="0" r="0" b="0"/>
              <a:pathLst>
                <a:path w="136872" h="195720">
                  <a:moveTo>
                    <a:pt x="0" y="55600"/>
                  </a:moveTo>
                  <a:lnTo>
                    <a:pt x="5590" y="72368"/>
                  </a:lnTo>
                  <a:lnTo>
                    <a:pt x="17692" y="86839"/>
                  </a:lnTo>
                  <a:lnTo>
                    <a:pt x="25833" y="93974"/>
                  </a:lnTo>
                  <a:lnTo>
                    <a:pt x="47356" y="101901"/>
                  </a:lnTo>
                  <a:lnTo>
                    <a:pt x="71350" y="104254"/>
                  </a:lnTo>
                  <a:lnTo>
                    <a:pt x="93712" y="101401"/>
                  </a:lnTo>
                  <a:lnTo>
                    <a:pt x="112230" y="89994"/>
                  </a:lnTo>
                  <a:lnTo>
                    <a:pt x="120444" y="82039"/>
                  </a:lnTo>
                  <a:lnTo>
                    <a:pt x="129570" y="60722"/>
                  </a:lnTo>
                  <a:lnTo>
                    <a:pt x="132004" y="48486"/>
                  </a:lnTo>
                  <a:lnTo>
                    <a:pt x="131286" y="37989"/>
                  </a:lnTo>
                  <a:lnTo>
                    <a:pt x="124250" y="20087"/>
                  </a:lnTo>
                  <a:lnTo>
                    <a:pt x="110205" y="7451"/>
                  </a:lnTo>
                  <a:lnTo>
                    <a:pt x="101546" y="2444"/>
                  </a:lnTo>
                  <a:lnTo>
                    <a:pt x="82566" y="0"/>
                  </a:lnTo>
                  <a:lnTo>
                    <a:pt x="62433" y="3983"/>
                  </a:lnTo>
                  <a:lnTo>
                    <a:pt x="41786" y="13552"/>
                  </a:lnTo>
                  <a:lnTo>
                    <a:pt x="24031" y="31843"/>
                  </a:lnTo>
                  <a:lnTo>
                    <a:pt x="16021" y="43272"/>
                  </a:lnTo>
                  <a:lnTo>
                    <a:pt x="7120" y="71568"/>
                  </a:lnTo>
                  <a:lnTo>
                    <a:pt x="5229" y="114144"/>
                  </a:lnTo>
                  <a:lnTo>
                    <a:pt x="10513" y="136602"/>
                  </a:lnTo>
                  <a:lnTo>
                    <a:pt x="32969" y="170083"/>
                  </a:lnTo>
                  <a:lnTo>
                    <a:pt x="47409" y="183691"/>
                  </a:lnTo>
                  <a:lnTo>
                    <a:pt x="65524" y="193638"/>
                  </a:lnTo>
                  <a:lnTo>
                    <a:pt x="85274" y="195719"/>
                  </a:lnTo>
                  <a:lnTo>
                    <a:pt x="113004" y="190314"/>
                  </a:lnTo>
                  <a:lnTo>
                    <a:pt x="136871" y="181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79481" y="3084849"/>
              <a:ext cx="105286" cy="189059"/>
            </a:xfrm>
            <a:custGeom>
              <a:avLst/>
              <a:gdLst/>
              <a:ahLst/>
              <a:cxnLst/>
              <a:rect l="0" t="0" r="0" b="0"/>
              <a:pathLst>
                <a:path w="105286" h="189059">
                  <a:moveTo>
                    <a:pt x="0" y="84228"/>
                  </a:moveTo>
                  <a:lnTo>
                    <a:pt x="5590" y="142845"/>
                  </a:lnTo>
                  <a:lnTo>
                    <a:pt x="15619" y="188831"/>
                  </a:lnTo>
                  <a:lnTo>
                    <a:pt x="15092" y="189058"/>
                  </a:lnTo>
                  <a:lnTo>
                    <a:pt x="13571" y="185700"/>
                  </a:lnTo>
                  <a:lnTo>
                    <a:pt x="12300" y="139454"/>
                  </a:lnTo>
                  <a:lnTo>
                    <a:pt x="22100" y="87165"/>
                  </a:lnTo>
                  <a:lnTo>
                    <a:pt x="35014" y="53513"/>
                  </a:lnTo>
                  <a:lnTo>
                    <a:pt x="40891" y="42694"/>
                  </a:lnTo>
                  <a:lnTo>
                    <a:pt x="56778" y="275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37409" y="2863751"/>
              <a:ext cx="203262" cy="407528"/>
            </a:xfrm>
            <a:custGeom>
              <a:avLst/>
              <a:gdLst/>
              <a:ahLst/>
              <a:cxnLst/>
              <a:rect l="0" t="0" r="0" b="0"/>
              <a:pathLst>
                <a:path w="203262" h="407528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12998" y="170306"/>
                  </a:lnTo>
                  <a:lnTo>
                    <a:pt x="21789" y="217357"/>
                  </a:lnTo>
                  <a:lnTo>
                    <a:pt x="28683" y="275752"/>
                  </a:lnTo>
                  <a:lnTo>
                    <a:pt x="30726" y="334388"/>
                  </a:lnTo>
                  <a:lnTo>
                    <a:pt x="31203" y="360357"/>
                  </a:lnTo>
                  <a:lnTo>
                    <a:pt x="31331" y="360730"/>
                  </a:lnTo>
                  <a:lnTo>
                    <a:pt x="32642" y="349837"/>
                  </a:lnTo>
                  <a:lnTo>
                    <a:pt x="50704" y="294084"/>
                  </a:lnTo>
                  <a:lnTo>
                    <a:pt x="61919" y="273424"/>
                  </a:lnTo>
                  <a:lnTo>
                    <a:pt x="70526" y="266510"/>
                  </a:lnTo>
                  <a:lnTo>
                    <a:pt x="92566" y="258829"/>
                  </a:lnTo>
                  <a:lnTo>
                    <a:pt x="131282" y="260094"/>
                  </a:lnTo>
                  <a:lnTo>
                    <a:pt x="152324" y="268065"/>
                  </a:lnTo>
                  <a:lnTo>
                    <a:pt x="169475" y="280577"/>
                  </a:lnTo>
                  <a:lnTo>
                    <a:pt x="191115" y="307352"/>
                  </a:lnTo>
                  <a:lnTo>
                    <a:pt x="201143" y="327283"/>
                  </a:lnTo>
                  <a:lnTo>
                    <a:pt x="203261" y="347840"/>
                  </a:lnTo>
                  <a:lnTo>
                    <a:pt x="199133" y="367505"/>
                  </a:lnTo>
                  <a:lnTo>
                    <a:pt x="189499" y="384044"/>
                  </a:lnTo>
                  <a:lnTo>
                    <a:pt x="171179" y="396074"/>
                  </a:lnTo>
                  <a:lnTo>
                    <a:pt x="147440" y="404151"/>
                  </a:lnTo>
                  <a:lnTo>
                    <a:pt x="108937" y="407527"/>
                  </a:lnTo>
                  <a:lnTo>
                    <a:pt x="77121" y="401639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47979" y="3021678"/>
              <a:ext cx="186441" cy="266450"/>
            </a:xfrm>
            <a:custGeom>
              <a:avLst/>
              <a:gdLst/>
              <a:ahLst/>
              <a:cxnLst/>
              <a:rect l="0" t="0" r="0" b="0"/>
              <a:pathLst>
                <a:path w="186441" h="266450">
                  <a:moveTo>
                    <a:pt x="126342" y="0"/>
                  </a:moveTo>
                  <a:lnTo>
                    <a:pt x="62914" y="19129"/>
                  </a:lnTo>
                  <a:lnTo>
                    <a:pt x="42000" y="30339"/>
                  </a:lnTo>
                  <a:lnTo>
                    <a:pt x="27245" y="46239"/>
                  </a:lnTo>
                  <a:lnTo>
                    <a:pt x="21673" y="55393"/>
                  </a:lnTo>
                  <a:lnTo>
                    <a:pt x="20298" y="65005"/>
                  </a:lnTo>
                  <a:lnTo>
                    <a:pt x="25009" y="85043"/>
                  </a:lnTo>
                  <a:lnTo>
                    <a:pt x="38021" y="99409"/>
                  </a:lnTo>
                  <a:lnTo>
                    <a:pt x="46404" y="104877"/>
                  </a:lnTo>
                  <a:lnTo>
                    <a:pt x="100717" y="114823"/>
                  </a:lnTo>
                  <a:lnTo>
                    <a:pt x="141236" y="124749"/>
                  </a:lnTo>
                  <a:lnTo>
                    <a:pt x="160648" y="135773"/>
                  </a:lnTo>
                  <a:lnTo>
                    <a:pt x="173954" y="151591"/>
                  </a:lnTo>
                  <a:lnTo>
                    <a:pt x="182598" y="171489"/>
                  </a:lnTo>
                  <a:lnTo>
                    <a:pt x="186440" y="195931"/>
                  </a:lnTo>
                  <a:lnTo>
                    <a:pt x="181908" y="216152"/>
                  </a:lnTo>
                  <a:lnTo>
                    <a:pt x="159935" y="248198"/>
                  </a:lnTo>
                  <a:lnTo>
                    <a:pt x="134346" y="264353"/>
                  </a:lnTo>
                  <a:lnTo>
                    <a:pt x="114692" y="266449"/>
                  </a:lnTo>
                  <a:lnTo>
                    <a:pt x="55788" y="25523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05989" y="3148020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0529" y="54145"/>
                  </a:lnTo>
                  <a:lnTo>
                    <a:pt x="10529" y="109092"/>
                  </a:lnTo>
                  <a:lnTo>
                    <a:pt x="9359" y="16266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16518" y="302167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01759" y="3169199"/>
              <a:ext cx="146387" cy="178180"/>
            </a:xfrm>
            <a:custGeom>
              <a:avLst/>
              <a:gdLst/>
              <a:ahLst/>
              <a:cxnLst/>
              <a:rect l="0" t="0" r="0" b="0"/>
              <a:pathLst>
                <a:path w="146387" h="178180">
                  <a:moveTo>
                    <a:pt x="9515" y="31464"/>
                  </a:moveTo>
                  <a:lnTo>
                    <a:pt x="15105" y="90081"/>
                  </a:lnTo>
                  <a:lnTo>
                    <a:pt x="26304" y="144255"/>
                  </a:lnTo>
                  <a:lnTo>
                    <a:pt x="28675" y="172060"/>
                  </a:lnTo>
                  <a:lnTo>
                    <a:pt x="26968" y="177837"/>
                  </a:lnTo>
                  <a:lnTo>
                    <a:pt x="23490" y="178179"/>
                  </a:lnTo>
                  <a:lnTo>
                    <a:pt x="18832" y="174898"/>
                  </a:lnTo>
                  <a:lnTo>
                    <a:pt x="6687" y="153511"/>
                  </a:lnTo>
                  <a:lnTo>
                    <a:pt x="0" y="90026"/>
                  </a:lnTo>
                  <a:lnTo>
                    <a:pt x="1777" y="59831"/>
                  </a:lnTo>
                  <a:lnTo>
                    <a:pt x="15931" y="24271"/>
                  </a:lnTo>
                  <a:lnTo>
                    <a:pt x="28355" y="6430"/>
                  </a:lnTo>
                  <a:lnTo>
                    <a:pt x="37283" y="1907"/>
                  </a:lnTo>
                  <a:lnTo>
                    <a:pt x="59681" y="0"/>
                  </a:lnTo>
                  <a:lnTo>
                    <a:pt x="78994" y="6172"/>
                  </a:lnTo>
                  <a:lnTo>
                    <a:pt x="87420" y="11093"/>
                  </a:lnTo>
                  <a:lnTo>
                    <a:pt x="110457" y="40376"/>
                  </a:lnTo>
                  <a:lnTo>
                    <a:pt x="130797" y="98258"/>
                  </a:lnTo>
                  <a:lnTo>
                    <a:pt x="142960" y="142794"/>
                  </a:lnTo>
                  <a:lnTo>
                    <a:pt x="146386" y="16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06114" y="2937450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3293" y="27557"/>
                  </a:lnTo>
                  <a:lnTo>
                    <a:pt x="976" y="73026"/>
                  </a:lnTo>
                  <a:lnTo>
                    <a:pt x="1459" y="133812"/>
                  </a:lnTo>
                  <a:lnTo>
                    <a:pt x="7321" y="186527"/>
                  </a:lnTo>
                  <a:lnTo>
                    <a:pt x="9103" y="229520"/>
                  </a:lnTo>
                  <a:lnTo>
                    <a:pt x="9895" y="272805"/>
                  </a:lnTo>
                  <a:lnTo>
                    <a:pt x="7221" y="333515"/>
                  </a:lnTo>
                  <a:lnTo>
                    <a:pt x="2139" y="38542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69243" y="3137492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20521" y="3120"/>
                  </a:lnTo>
                  <a:lnTo>
                    <a:pt x="167692" y="14654"/>
                  </a:lnTo>
                  <a:lnTo>
                    <a:pt x="118057" y="24749"/>
                  </a:lnTo>
                  <a:lnTo>
                    <a:pt x="57289" y="37471"/>
                  </a:lnTo>
                  <a:lnTo>
                    <a:pt x="19054" y="4190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00870" y="2937450"/>
              <a:ext cx="305384" cy="421141"/>
            </a:xfrm>
            <a:custGeom>
              <a:avLst/>
              <a:gdLst/>
              <a:ahLst/>
              <a:cxnLst/>
              <a:rect l="0" t="0" r="0" b="0"/>
              <a:pathLst>
                <a:path w="305384" h="421141">
                  <a:moveTo>
                    <a:pt x="0" y="0"/>
                  </a:moveTo>
                  <a:lnTo>
                    <a:pt x="5589" y="62093"/>
                  </a:lnTo>
                  <a:lnTo>
                    <a:pt x="10723" y="124223"/>
                  </a:lnTo>
                  <a:lnTo>
                    <a:pt x="15684" y="166734"/>
                  </a:lnTo>
                  <a:lnTo>
                    <a:pt x="21788" y="209805"/>
                  </a:lnTo>
                  <a:lnTo>
                    <a:pt x="28683" y="267276"/>
                  </a:lnTo>
                  <a:lnTo>
                    <a:pt x="33845" y="317059"/>
                  </a:lnTo>
                  <a:lnTo>
                    <a:pt x="39664" y="365735"/>
                  </a:lnTo>
                  <a:lnTo>
                    <a:pt x="38685" y="393006"/>
                  </a:lnTo>
                  <a:lnTo>
                    <a:pt x="30452" y="412925"/>
                  </a:lnTo>
                  <a:lnTo>
                    <a:pt x="27320" y="414494"/>
                  </a:lnTo>
                  <a:lnTo>
                    <a:pt x="25233" y="410860"/>
                  </a:lnTo>
                  <a:lnTo>
                    <a:pt x="24083" y="393175"/>
                  </a:lnTo>
                  <a:lnTo>
                    <a:pt x="32877" y="337281"/>
                  </a:lnTo>
                  <a:lnTo>
                    <a:pt x="45879" y="286422"/>
                  </a:lnTo>
                  <a:lnTo>
                    <a:pt x="51643" y="277516"/>
                  </a:lnTo>
                  <a:lnTo>
                    <a:pt x="67406" y="264501"/>
                  </a:lnTo>
                  <a:lnTo>
                    <a:pt x="76523" y="261732"/>
                  </a:lnTo>
                  <a:lnTo>
                    <a:pt x="96012" y="261775"/>
                  </a:lnTo>
                  <a:lnTo>
                    <a:pt x="104952" y="266933"/>
                  </a:lnTo>
                  <a:lnTo>
                    <a:pt x="121125" y="285143"/>
                  </a:lnTo>
                  <a:lnTo>
                    <a:pt x="137795" y="316114"/>
                  </a:lnTo>
                  <a:lnTo>
                    <a:pt x="149254" y="376865"/>
                  </a:lnTo>
                  <a:lnTo>
                    <a:pt x="152145" y="388114"/>
                  </a:lnTo>
                  <a:lnTo>
                    <a:pt x="155242" y="390934"/>
                  </a:lnTo>
                  <a:lnTo>
                    <a:pt x="158477" y="388134"/>
                  </a:lnTo>
                  <a:lnTo>
                    <a:pt x="177663" y="355609"/>
                  </a:lnTo>
                  <a:lnTo>
                    <a:pt x="202770" y="331274"/>
                  </a:lnTo>
                  <a:lnTo>
                    <a:pt x="261377" y="298100"/>
                  </a:lnTo>
                  <a:lnTo>
                    <a:pt x="291135" y="282128"/>
                  </a:lnTo>
                  <a:lnTo>
                    <a:pt x="299375" y="275823"/>
                  </a:lnTo>
                  <a:lnTo>
                    <a:pt x="303698" y="268110"/>
                  </a:lnTo>
                  <a:lnTo>
                    <a:pt x="305383" y="250181"/>
                  </a:lnTo>
                  <a:lnTo>
                    <a:pt x="300685" y="242827"/>
                  </a:lnTo>
                  <a:lnTo>
                    <a:pt x="282986" y="231536"/>
                  </a:lnTo>
                  <a:lnTo>
                    <a:pt x="246715" y="224191"/>
                  </a:lnTo>
                  <a:lnTo>
                    <a:pt x="226244" y="228712"/>
                  </a:lnTo>
                  <a:lnTo>
                    <a:pt x="209348" y="239690"/>
                  </a:lnTo>
                  <a:lnTo>
                    <a:pt x="187851" y="265602"/>
                  </a:lnTo>
                  <a:lnTo>
                    <a:pt x="177856" y="285332"/>
                  </a:lnTo>
                  <a:lnTo>
                    <a:pt x="171241" y="327348"/>
                  </a:lnTo>
                  <a:lnTo>
                    <a:pt x="174871" y="365664"/>
                  </a:lnTo>
                  <a:lnTo>
                    <a:pt x="183395" y="385176"/>
                  </a:lnTo>
                  <a:lnTo>
                    <a:pt x="188944" y="393655"/>
                  </a:lnTo>
                  <a:lnTo>
                    <a:pt x="204468" y="406195"/>
                  </a:lnTo>
                  <a:lnTo>
                    <a:pt x="224236" y="414498"/>
                  </a:lnTo>
                  <a:lnTo>
                    <a:pt x="271934" y="419828"/>
                  </a:lnTo>
                  <a:lnTo>
                    <a:pt x="30532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17036" y="3176811"/>
              <a:ext cx="171215" cy="384152"/>
            </a:xfrm>
            <a:custGeom>
              <a:avLst/>
              <a:gdLst/>
              <a:ahLst/>
              <a:cxnLst/>
              <a:rect l="0" t="0" r="0" b="0"/>
              <a:pathLst>
                <a:path w="171215" h="384152">
                  <a:moveTo>
                    <a:pt x="10259" y="108080"/>
                  </a:moveTo>
                  <a:lnTo>
                    <a:pt x="24913" y="161107"/>
                  </a:lnTo>
                  <a:lnTo>
                    <a:pt x="38457" y="218553"/>
                  </a:lnTo>
                  <a:lnTo>
                    <a:pt x="49278" y="276174"/>
                  </a:lnTo>
                  <a:lnTo>
                    <a:pt x="51762" y="332617"/>
                  </a:lnTo>
                  <a:lnTo>
                    <a:pt x="52192" y="374781"/>
                  </a:lnTo>
                  <a:lnTo>
                    <a:pt x="49912" y="381807"/>
                  </a:lnTo>
                  <a:lnTo>
                    <a:pt x="46053" y="384151"/>
                  </a:lnTo>
                  <a:lnTo>
                    <a:pt x="41141" y="383374"/>
                  </a:lnTo>
                  <a:lnTo>
                    <a:pt x="37866" y="378177"/>
                  </a:lnTo>
                  <a:lnTo>
                    <a:pt x="26589" y="323340"/>
                  </a:lnTo>
                  <a:lnTo>
                    <a:pt x="10099" y="260386"/>
                  </a:lnTo>
                  <a:lnTo>
                    <a:pt x="2803" y="211699"/>
                  </a:lnTo>
                  <a:lnTo>
                    <a:pt x="641" y="160229"/>
                  </a:lnTo>
                  <a:lnTo>
                    <a:pt x="0" y="111053"/>
                  </a:lnTo>
                  <a:lnTo>
                    <a:pt x="5373" y="52515"/>
                  </a:lnTo>
                  <a:lnTo>
                    <a:pt x="14327" y="30352"/>
                  </a:lnTo>
                  <a:lnTo>
                    <a:pt x="19990" y="21166"/>
                  </a:lnTo>
                  <a:lnTo>
                    <a:pt x="38760" y="7840"/>
                  </a:lnTo>
                  <a:lnTo>
                    <a:pt x="50317" y="2649"/>
                  </a:lnTo>
                  <a:lnTo>
                    <a:pt x="75636" y="0"/>
                  </a:lnTo>
                  <a:lnTo>
                    <a:pt x="101316" y="3892"/>
                  </a:lnTo>
                  <a:lnTo>
                    <a:pt x="124428" y="13421"/>
                  </a:lnTo>
                  <a:lnTo>
                    <a:pt x="151582" y="37529"/>
                  </a:lnTo>
                  <a:lnTo>
                    <a:pt x="168856" y="66899"/>
                  </a:lnTo>
                  <a:lnTo>
                    <a:pt x="171214" y="87437"/>
                  </a:lnTo>
                  <a:lnTo>
                    <a:pt x="167193" y="107094"/>
                  </a:lnTo>
                  <a:lnTo>
                    <a:pt x="157606" y="123629"/>
                  </a:lnTo>
                  <a:lnTo>
                    <a:pt x="142427" y="135658"/>
                  </a:lnTo>
                  <a:lnTo>
                    <a:pt x="104087" y="152912"/>
                  </a:lnTo>
                  <a:lnTo>
                    <a:pt x="41844" y="160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27336" y="3148020"/>
              <a:ext cx="147400" cy="206578"/>
            </a:xfrm>
            <a:custGeom>
              <a:avLst/>
              <a:gdLst/>
              <a:ahLst/>
              <a:cxnLst/>
              <a:rect l="0" t="0" r="0" b="0"/>
              <a:pathLst>
                <a:path w="147400" h="206578">
                  <a:moveTo>
                    <a:pt x="0" y="84228"/>
                  </a:moveTo>
                  <a:lnTo>
                    <a:pt x="2340" y="117850"/>
                  </a:lnTo>
                  <a:lnTo>
                    <a:pt x="23719" y="177635"/>
                  </a:lnTo>
                  <a:lnTo>
                    <a:pt x="40433" y="204581"/>
                  </a:lnTo>
                  <a:lnTo>
                    <a:pt x="43333" y="206577"/>
                  </a:lnTo>
                  <a:lnTo>
                    <a:pt x="44096" y="204399"/>
                  </a:lnTo>
                  <a:lnTo>
                    <a:pt x="27576" y="146422"/>
                  </a:lnTo>
                  <a:lnTo>
                    <a:pt x="23514" y="89451"/>
                  </a:lnTo>
                  <a:lnTo>
                    <a:pt x="31014" y="48471"/>
                  </a:lnTo>
                  <a:lnTo>
                    <a:pt x="41470" y="28952"/>
                  </a:lnTo>
                  <a:lnTo>
                    <a:pt x="51043" y="22811"/>
                  </a:lnTo>
                  <a:lnTo>
                    <a:pt x="113754" y="655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08679" y="3114017"/>
              <a:ext cx="145919" cy="279172"/>
            </a:xfrm>
            <a:custGeom>
              <a:avLst/>
              <a:gdLst/>
              <a:ahLst/>
              <a:cxnLst/>
              <a:rect l="0" t="0" r="0" b="0"/>
              <a:pathLst>
                <a:path w="145919" h="279172">
                  <a:moveTo>
                    <a:pt x="18699" y="118231"/>
                  </a:moveTo>
                  <a:lnTo>
                    <a:pt x="29877" y="129410"/>
                  </a:lnTo>
                  <a:lnTo>
                    <a:pt x="47844" y="134898"/>
                  </a:lnTo>
                  <a:lnTo>
                    <a:pt x="70257" y="136167"/>
                  </a:lnTo>
                  <a:lnTo>
                    <a:pt x="91916" y="132832"/>
                  </a:lnTo>
                  <a:lnTo>
                    <a:pt x="110122" y="124331"/>
                  </a:lnTo>
                  <a:lnTo>
                    <a:pt x="118252" y="118788"/>
                  </a:lnTo>
                  <a:lnTo>
                    <a:pt x="140873" y="88631"/>
                  </a:lnTo>
                  <a:lnTo>
                    <a:pt x="145918" y="66471"/>
                  </a:lnTo>
                  <a:lnTo>
                    <a:pt x="143091" y="44924"/>
                  </a:lnTo>
                  <a:lnTo>
                    <a:pt x="134036" y="23649"/>
                  </a:lnTo>
                  <a:lnTo>
                    <a:pt x="115973" y="8735"/>
                  </a:lnTo>
                  <a:lnTo>
                    <a:pt x="104605" y="3120"/>
                  </a:lnTo>
                  <a:lnTo>
                    <a:pt x="79496" y="0"/>
                  </a:lnTo>
                  <a:lnTo>
                    <a:pt x="66250" y="806"/>
                  </a:lnTo>
                  <a:lnTo>
                    <a:pt x="45292" y="11060"/>
                  </a:lnTo>
                  <a:lnTo>
                    <a:pt x="29348" y="27316"/>
                  </a:lnTo>
                  <a:lnTo>
                    <a:pt x="5601" y="76623"/>
                  </a:lnTo>
                  <a:lnTo>
                    <a:pt x="0" y="113442"/>
                  </a:lnTo>
                  <a:lnTo>
                    <a:pt x="3930" y="153987"/>
                  </a:lnTo>
                  <a:lnTo>
                    <a:pt x="18092" y="195636"/>
                  </a:lnTo>
                  <a:lnTo>
                    <a:pt x="42696" y="232023"/>
                  </a:lnTo>
                  <a:lnTo>
                    <a:pt x="72212" y="259442"/>
                  </a:lnTo>
                  <a:lnTo>
                    <a:pt x="103185" y="276795"/>
                  </a:lnTo>
                  <a:lnTo>
                    <a:pt x="120979" y="279171"/>
                  </a:lnTo>
                  <a:lnTo>
                    <a:pt x="145041" y="27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58160" y="3152960"/>
              <a:ext cx="151277" cy="213022"/>
            </a:xfrm>
            <a:custGeom>
              <a:avLst/>
              <a:gdLst/>
              <a:ahLst/>
              <a:cxnLst/>
              <a:rect l="0" t="0" r="0" b="0"/>
              <a:pathLst>
                <a:path w="151277" h="213022">
                  <a:moveTo>
                    <a:pt x="95601" y="5589"/>
                  </a:moveTo>
                  <a:lnTo>
                    <a:pt x="78834" y="0"/>
                  </a:lnTo>
                  <a:lnTo>
                    <a:pt x="61243" y="375"/>
                  </a:lnTo>
                  <a:lnTo>
                    <a:pt x="41727" y="5611"/>
                  </a:lnTo>
                  <a:lnTo>
                    <a:pt x="21354" y="15737"/>
                  </a:lnTo>
                  <a:lnTo>
                    <a:pt x="6841" y="31156"/>
                  </a:lnTo>
                  <a:lnTo>
                    <a:pt x="1333" y="40181"/>
                  </a:lnTo>
                  <a:lnTo>
                    <a:pt x="0" y="48538"/>
                  </a:lnTo>
                  <a:lnTo>
                    <a:pt x="1452" y="56448"/>
                  </a:lnTo>
                  <a:lnTo>
                    <a:pt x="4759" y="64062"/>
                  </a:lnTo>
                  <a:lnTo>
                    <a:pt x="20912" y="75640"/>
                  </a:lnTo>
                  <a:lnTo>
                    <a:pt x="81650" y="96355"/>
                  </a:lnTo>
                  <a:lnTo>
                    <a:pt x="114474" y="108392"/>
                  </a:lnTo>
                  <a:lnTo>
                    <a:pt x="131675" y="119909"/>
                  </a:lnTo>
                  <a:lnTo>
                    <a:pt x="144000" y="135947"/>
                  </a:lnTo>
                  <a:lnTo>
                    <a:pt x="148924" y="145136"/>
                  </a:lnTo>
                  <a:lnTo>
                    <a:pt x="151276" y="164706"/>
                  </a:lnTo>
                  <a:lnTo>
                    <a:pt x="147252" y="183932"/>
                  </a:lnTo>
                  <a:lnTo>
                    <a:pt x="137664" y="200276"/>
                  </a:lnTo>
                  <a:lnTo>
                    <a:pt x="129492" y="205570"/>
                  </a:lnTo>
                  <a:lnTo>
                    <a:pt x="94465" y="213021"/>
                  </a:lnTo>
                  <a:lnTo>
                    <a:pt x="37059" y="212419"/>
                  </a:lnTo>
                  <a:lnTo>
                    <a:pt x="845" y="20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05556" y="3183115"/>
              <a:ext cx="143487" cy="196533"/>
            </a:xfrm>
            <a:custGeom>
              <a:avLst/>
              <a:gdLst/>
              <a:ahLst/>
              <a:cxnLst/>
              <a:rect l="0" t="0" r="0" b="0"/>
              <a:pathLst>
                <a:path w="143487" h="196533">
                  <a:moveTo>
                    <a:pt x="848" y="112304"/>
                  </a:moveTo>
                  <a:lnTo>
                    <a:pt x="54723" y="94346"/>
                  </a:lnTo>
                  <a:lnTo>
                    <a:pt x="115600" y="72494"/>
                  </a:lnTo>
                  <a:lnTo>
                    <a:pt x="132177" y="61076"/>
                  </a:lnTo>
                  <a:lnTo>
                    <a:pt x="137534" y="52416"/>
                  </a:lnTo>
                  <a:lnTo>
                    <a:pt x="143486" y="30315"/>
                  </a:lnTo>
                  <a:lnTo>
                    <a:pt x="140393" y="21380"/>
                  </a:lnTo>
                  <a:lnTo>
                    <a:pt x="133652" y="14253"/>
                  </a:lnTo>
                  <a:lnTo>
                    <a:pt x="113684" y="4385"/>
                  </a:lnTo>
                  <a:lnTo>
                    <a:pt x="77305" y="0"/>
                  </a:lnTo>
                  <a:lnTo>
                    <a:pt x="54716" y="3120"/>
                  </a:lnTo>
                  <a:lnTo>
                    <a:pt x="36097" y="11525"/>
                  </a:lnTo>
                  <a:lnTo>
                    <a:pt x="20024" y="24230"/>
                  </a:lnTo>
                  <a:lnTo>
                    <a:pt x="5081" y="41575"/>
                  </a:lnTo>
                  <a:lnTo>
                    <a:pt x="0" y="67221"/>
                  </a:lnTo>
                  <a:lnTo>
                    <a:pt x="6270" y="120167"/>
                  </a:lnTo>
                  <a:lnTo>
                    <a:pt x="21042" y="148039"/>
                  </a:lnTo>
                  <a:lnTo>
                    <a:pt x="45826" y="171115"/>
                  </a:lnTo>
                  <a:lnTo>
                    <a:pt x="75396" y="187182"/>
                  </a:lnTo>
                  <a:lnTo>
                    <a:pt x="137718" y="196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17624" y="3226573"/>
              <a:ext cx="136221" cy="195189"/>
            </a:xfrm>
            <a:custGeom>
              <a:avLst/>
              <a:gdLst/>
              <a:ahLst/>
              <a:cxnLst/>
              <a:rect l="0" t="0" r="0" b="0"/>
              <a:pathLst>
                <a:path w="136221" h="195189">
                  <a:moveTo>
                    <a:pt x="9878" y="68846"/>
                  </a:moveTo>
                  <a:lnTo>
                    <a:pt x="9878" y="122991"/>
                  </a:lnTo>
                  <a:lnTo>
                    <a:pt x="8708" y="183688"/>
                  </a:lnTo>
                  <a:lnTo>
                    <a:pt x="6759" y="184012"/>
                  </a:lnTo>
                  <a:lnTo>
                    <a:pt x="4289" y="180718"/>
                  </a:lnTo>
                  <a:lnTo>
                    <a:pt x="0" y="126068"/>
                  </a:lnTo>
                  <a:lnTo>
                    <a:pt x="5067" y="71831"/>
                  </a:lnTo>
                  <a:lnTo>
                    <a:pt x="18503" y="28492"/>
                  </a:lnTo>
                  <a:lnTo>
                    <a:pt x="29699" y="11527"/>
                  </a:lnTo>
                  <a:lnTo>
                    <a:pt x="38300" y="6067"/>
                  </a:lnTo>
                  <a:lnTo>
                    <a:pt x="60335" y="0"/>
                  </a:lnTo>
                  <a:lnTo>
                    <a:pt x="70422" y="1892"/>
                  </a:lnTo>
                  <a:lnTo>
                    <a:pt x="87870" y="13352"/>
                  </a:lnTo>
                  <a:lnTo>
                    <a:pt x="116964" y="49306"/>
                  </a:lnTo>
                  <a:lnTo>
                    <a:pt x="129995" y="80994"/>
                  </a:lnTo>
                  <a:lnTo>
                    <a:pt x="134990" y="133030"/>
                  </a:lnTo>
                  <a:lnTo>
                    <a:pt x="136220" y="1951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32006" y="2926922"/>
              <a:ext cx="16595" cy="473783"/>
            </a:xfrm>
            <a:custGeom>
              <a:avLst/>
              <a:gdLst/>
              <a:ahLst/>
              <a:cxnLst/>
              <a:rect l="0" t="0" r="0" b="0"/>
              <a:pathLst>
                <a:path w="16595" h="473783">
                  <a:moveTo>
                    <a:pt x="6066" y="0"/>
                  </a:moveTo>
                  <a:lnTo>
                    <a:pt x="2947" y="42692"/>
                  </a:lnTo>
                  <a:lnTo>
                    <a:pt x="0" y="68107"/>
                  </a:lnTo>
                  <a:lnTo>
                    <a:pt x="3749" y="124945"/>
                  </a:lnTo>
                  <a:lnTo>
                    <a:pt x="5608" y="187851"/>
                  </a:lnTo>
                  <a:lnTo>
                    <a:pt x="5975" y="245336"/>
                  </a:lnTo>
                  <a:lnTo>
                    <a:pt x="6048" y="304092"/>
                  </a:lnTo>
                  <a:lnTo>
                    <a:pt x="7231" y="357213"/>
                  </a:lnTo>
                  <a:lnTo>
                    <a:pt x="14398" y="414621"/>
                  </a:lnTo>
                  <a:lnTo>
                    <a:pt x="1659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90673" y="3139687"/>
              <a:ext cx="284271" cy="8334"/>
            </a:xfrm>
            <a:custGeom>
              <a:avLst/>
              <a:gdLst/>
              <a:ahLst/>
              <a:cxnLst/>
              <a:rect l="0" t="0" r="0" b="0"/>
              <a:pathLst>
                <a:path w="284271" h="8334">
                  <a:moveTo>
                    <a:pt x="284270" y="8333"/>
                  </a:moveTo>
                  <a:lnTo>
                    <a:pt x="230125" y="8333"/>
                  </a:lnTo>
                  <a:lnTo>
                    <a:pt x="182829" y="5214"/>
                  </a:lnTo>
                  <a:lnTo>
                    <a:pt x="124362" y="0"/>
                  </a:lnTo>
                  <a:lnTo>
                    <a:pt x="68823" y="1575"/>
                  </a:lnTo>
                  <a:lnTo>
                    <a:pt x="28971" y="633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96083" y="2969036"/>
              <a:ext cx="10529" cy="515897"/>
            </a:xfrm>
            <a:custGeom>
              <a:avLst/>
              <a:gdLst/>
              <a:ahLst/>
              <a:cxnLst/>
              <a:rect l="0" t="0" r="0" b="0"/>
              <a:pathLst>
                <a:path w="10529" h="515897">
                  <a:moveTo>
                    <a:pt x="10528" y="0"/>
                  </a:moveTo>
                  <a:lnTo>
                    <a:pt x="10528" y="51602"/>
                  </a:lnTo>
                  <a:lnTo>
                    <a:pt x="10528" y="112646"/>
                  </a:lnTo>
                  <a:lnTo>
                    <a:pt x="10528" y="161928"/>
                  </a:lnTo>
                  <a:lnTo>
                    <a:pt x="10528" y="220502"/>
                  </a:lnTo>
                  <a:lnTo>
                    <a:pt x="10528" y="277133"/>
                  </a:lnTo>
                  <a:lnTo>
                    <a:pt x="10528" y="335719"/>
                  </a:lnTo>
                  <a:lnTo>
                    <a:pt x="9358" y="388811"/>
                  </a:lnTo>
                  <a:lnTo>
                    <a:pt x="2195" y="443090"/>
                  </a:lnTo>
                  <a:lnTo>
                    <a:pt x="650" y="48145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59212" y="315854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0" y="14654"/>
                  </a:lnTo>
                  <a:lnTo>
                    <a:pt x="117666" y="28198"/>
                  </a:lnTo>
                  <a:lnTo>
                    <a:pt x="54742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71694" y="3250751"/>
              <a:ext cx="136619" cy="208189"/>
            </a:xfrm>
            <a:custGeom>
              <a:avLst/>
              <a:gdLst/>
              <a:ahLst/>
              <a:cxnLst/>
              <a:rect l="0" t="0" r="0" b="0"/>
              <a:pathLst>
                <a:path w="136619" h="208189">
                  <a:moveTo>
                    <a:pt x="8617" y="86782"/>
                  </a:moveTo>
                  <a:lnTo>
                    <a:pt x="46095" y="95116"/>
                  </a:lnTo>
                  <a:lnTo>
                    <a:pt x="80943" y="93541"/>
                  </a:lnTo>
                  <a:lnTo>
                    <a:pt x="101593" y="87446"/>
                  </a:lnTo>
                  <a:lnTo>
                    <a:pt x="118569" y="76939"/>
                  </a:lnTo>
                  <a:lnTo>
                    <a:pt x="130795" y="61351"/>
                  </a:lnTo>
                  <a:lnTo>
                    <a:pt x="135692" y="52280"/>
                  </a:lnTo>
                  <a:lnTo>
                    <a:pt x="136618" y="42724"/>
                  </a:lnTo>
                  <a:lnTo>
                    <a:pt x="131406" y="22747"/>
                  </a:lnTo>
                  <a:lnTo>
                    <a:pt x="118172" y="8409"/>
                  </a:lnTo>
                  <a:lnTo>
                    <a:pt x="109729" y="2948"/>
                  </a:lnTo>
                  <a:lnTo>
                    <a:pt x="90990" y="0"/>
                  </a:lnTo>
                  <a:lnTo>
                    <a:pt x="70964" y="3758"/>
                  </a:lnTo>
                  <a:lnTo>
                    <a:pt x="41128" y="19029"/>
                  </a:lnTo>
                  <a:lnTo>
                    <a:pt x="24626" y="31713"/>
                  </a:lnTo>
                  <a:lnTo>
                    <a:pt x="7771" y="57597"/>
                  </a:lnTo>
                  <a:lnTo>
                    <a:pt x="0" y="106190"/>
                  </a:lnTo>
                  <a:lnTo>
                    <a:pt x="1586" y="157730"/>
                  </a:lnTo>
                  <a:lnTo>
                    <a:pt x="7832" y="179146"/>
                  </a:lnTo>
                  <a:lnTo>
                    <a:pt x="18406" y="196463"/>
                  </a:lnTo>
                  <a:lnTo>
                    <a:pt x="26841" y="202017"/>
                  </a:lnTo>
                  <a:lnTo>
                    <a:pt x="48692" y="208188"/>
                  </a:lnTo>
                  <a:lnTo>
                    <a:pt x="58730" y="207494"/>
                  </a:lnTo>
                  <a:lnTo>
                    <a:pt x="76122" y="200483"/>
                  </a:lnTo>
                  <a:lnTo>
                    <a:pt x="88532" y="189569"/>
                  </a:lnTo>
                  <a:lnTo>
                    <a:pt x="103373" y="171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13873" y="3254779"/>
              <a:ext cx="176197" cy="230154"/>
            </a:xfrm>
            <a:custGeom>
              <a:avLst/>
              <a:gdLst/>
              <a:ahLst/>
              <a:cxnLst/>
              <a:rect l="0" t="0" r="0" b="0"/>
              <a:pathLst>
                <a:path w="176197" h="230154">
                  <a:moveTo>
                    <a:pt x="13837" y="72226"/>
                  </a:moveTo>
                  <a:lnTo>
                    <a:pt x="25290" y="129490"/>
                  </a:lnTo>
                  <a:lnTo>
                    <a:pt x="32048" y="178880"/>
                  </a:lnTo>
                  <a:lnTo>
                    <a:pt x="32996" y="195971"/>
                  </a:lnTo>
                  <a:lnTo>
                    <a:pt x="31289" y="205025"/>
                  </a:lnTo>
                  <a:lnTo>
                    <a:pt x="27811" y="208722"/>
                  </a:lnTo>
                  <a:lnTo>
                    <a:pt x="23153" y="208847"/>
                  </a:lnTo>
                  <a:lnTo>
                    <a:pt x="18878" y="205421"/>
                  </a:lnTo>
                  <a:lnTo>
                    <a:pt x="11007" y="192255"/>
                  </a:lnTo>
                  <a:lnTo>
                    <a:pt x="0" y="159523"/>
                  </a:lnTo>
                  <a:lnTo>
                    <a:pt x="1441" y="106541"/>
                  </a:lnTo>
                  <a:lnTo>
                    <a:pt x="5095" y="66145"/>
                  </a:lnTo>
                  <a:lnTo>
                    <a:pt x="32543" y="9641"/>
                  </a:lnTo>
                  <a:lnTo>
                    <a:pt x="41516" y="3596"/>
                  </a:lnTo>
                  <a:lnTo>
                    <a:pt x="63963" y="0"/>
                  </a:lnTo>
                  <a:lnTo>
                    <a:pt x="86418" y="8540"/>
                  </a:lnTo>
                  <a:lnTo>
                    <a:pt x="129429" y="37029"/>
                  </a:lnTo>
                  <a:lnTo>
                    <a:pt x="144370" y="57363"/>
                  </a:lnTo>
                  <a:lnTo>
                    <a:pt x="163494" y="108544"/>
                  </a:lnTo>
                  <a:lnTo>
                    <a:pt x="176196" y="162544"/>
                  </a:lnTo>
                  <a:lnTo>
                    <a:pt x="172987" y="205100"/>
                  </a:lnTo>
                  <a:lnTo>
                    <a:pt x="171764" y="230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06504" y="3228986"/>
              <a:ext cx="162849" cy="264638"/>
            </a:xfrm>
            <a:custGeom>
              <a:avLst/>
              <a:gdLst/>
              <a:ahLst/>
              <a:cxnLst/>
              <a:rect l="0" t="0" r="0" b="0"/>
              <a:pathLst>
                <a:path w="162849" h="264638">
                  <a:moveTo>
                    <a:pt x="126532" y="34848"/>
                  </a:moveTo>
                  <a:lnTo>
                    <a:pt x="115354" y="18080"/>
                  </a:lnTo>
                  <a:lnTo>
                    <a:pt x="100507" y="6728"/>
                  </a:lnTo>
                  <a:lnTo>
                    <a:pt x="91634" y="2064"/>
                  </a:lnTo>
                  <a:lnTo>
                    <a:pt x="72418" y="0"/>
                  </a:lnTo>
                  <a:lnTo>
                    <a:pt x="52179" y="4152"/>
                  </a:lnTo>
                  <a:lnTo>
                    <a:pt x="22223" y="19644"/>
                  </a:lnTo>
                  <a:lnTo>
                    <a:pt x="5693" y="32380"/>
                  </a:lnTo>
                  <a:lnTo>
                    <a:pt x="1519" y="40221"/>
                  </a:lnTo>
                  <a:lnTo>
                    <a:pt x="0" y="58293"/>
                  </a:lnTo>
                  <a:lnTo>
                    <a:pt x="11312" y="88198"/>
                  </a:lnTo>
                  <a:lnTo>
                    <a:pt x="26191" y="102623"/>
                  </a:lnTo>
                  <a:lnTo>
                    <a:pt x="84852" y="129084"/>
                  </a:lnTo>
                  <a:lnTo>
                    <a:pt x="104498" y="137562"/>
                  </a:lnTo>
                  <a:lnTo>
                    <a:pt x="149078" y="168794"/>
                  </a:lnTo>
                  <a:lnTo>
                    <a:pt x="155601" y="177958"/>
                  </a:lnTo>
                  <a:lnTo>
                    <a:pt x="162848" y="200618"/>
                  </a:lnTo>
                  <a:lnTo>
                    <a:pt x="161339" y="234093"/>
                  </a:lnTo>
                  <a:lnTo>
                    <a:pt x="156756" y="242547"/>
                  </a:lnTo>
                  <a:lnTo>
                    <a:pt x="142305" y="255061"/>
                  </a:lnTo>
                  <a:lnTo>
                    <a:pt x="121063" y="261402"/>
                  </a:lnTo>
                  <a:lnTo>
                    <a:pt x="57962" y="264637"/>
                  </a:lnTo>
                  <a:lnTo>
                    <a:pt x="21247" y="255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075150" y="3250291"/>
              <a:ext cx="157928" cy="245171"/>
            </a:xfrm>
            <a:custGeom>
              <a:avLst/>
              <a:gdLst/>
              <a:ahLst/>
              <a:cxnLst/>
              <a:rect l="0" t="0" r="0" b="0"/>
              <a:pathLst>
                <a:path w="157928" h="245171">
                  <a:moveTo>
                    <a:pt x="0" y="129356"/>
                  </a:moveTo>
                  <a:lnTo>
                    <a:pt x="61110" y="111398"/>
                  </a:lnTo>
                  <a:lnTo>
                    <a:pt x="115542" y="88618"/>
                  </a:lnTo>
                  <a:lnTo>
                    <a:pt x="141729" y="69062"/>
                  </a:lnTo>
                  <a:lnTo>
                    <a:pt x="145958" y="61084"/>
                  </a:lnTo>
                  <a:lnTo>
                    <a:pt x="147539" y="42861"/>
                  </a:lnTo>
                  <a:lnTo>
                    <a:pt x="141222" y="26183"/>
                  </a:lnTo>
                  <a:lnTo>
                    <a:pt x="136262" y="18460"/>
                  </a:lnTo>
                  <a:lnTo>
                    <a:pt x="118273" y="6760"/>
                  </a:lnTo>
                  <a:lnTo>
                    <a:pt x="95850" y="0"/>
                  </a:lnTo>
                  <a:lnTo>
                    <a:pt x="74185" y="895"/>
                  </a:lnTo>
                  <a:lnTo>
                    <a:pt x="55978" y="8311"/>
                  </a:lnTo>
                  <a:lnTo>
                    <a:pt x="40087" y="20576"/>
                  </a:lnTo>
                  <a:lnTo>
                    <a:pt x="19157" y="47212"/>
                  </a:lnTo>
                  <a:lnTo>
                    <a:pt x="6196" y="78501"/>
                  </a:lnTo>
                  <a:lnTo>
                    <a:pt x="3006" y="115718"/>
                  </a:lnTo>
                  <a:lnTo>
                    <a:pt x="14896" y="171061"/>
                  </a:lnTo>
                  <a:lnTo>
                    <a:pt x="30410" y="197345"/>
                  </a:lnTo>
                  <a:lnTo>
                    <a:pt x="61003" y="219951"/>
                  </a:lnTo>
                  <a:lnTo>
                    <a:pt x="112092" y="238975"/>
                  </a:lnTo>
                  <a:lnTo>
                    <a:pt x="157927" y="245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38404" y="3279067"/>
              <a:ext cx="159625" cy="232893"/>
            </a:xfrm>
            <a:custGeom>
              <a:avLst/>
              <a:gdLst/>
              <a:ahLst/>
              <a:cxnLst/>
              <a:rect l="0" t="0" r="0" b="0"/>
              <a:pathLst>
                <a:path w="159625" h="232893">
                  <a:moveTo>
                    <a:pt x="0" y="132166"/>
                  </a:moveTo>
                  <a:lnTo>
                    <a:pt x="37477" y="123833"/>
                  </a:lnTo>
                  <a:lnTo>
                    <a:pt x="94146" y="113521"/>
                  </a:lnTo>
                  <a:lnTo>
                    <a:pt x="124991" y="102595"/>
                  </a:lnTo>
                  <a:lnTo>
                    <a:pt x="141729" y="91337"/>
                  </a:lnTo>
                  <a:lnTo>
                    <a:pt x="153848" y="75415"/>
                  </a:lnTo>
                  <a:lnTo>
                    <a:pt x="158717" y="66256"/>
                  </a:lnTo>
                  <a:lnTo>
                    <a:pt x="159624" y="56641"/>
                  </a:lnTo>
                  <a:lnTo>
                    <a:pt x="154392" y="36598"/>
                  </a:lnTo>
                  <a:lnTo>
                    <a:pt x="141148" y="19111"/>
                  </a:lnTo>
                  <a:lnTo>
                    <a:pt x="132704" y="11172"/>
                  </a:lnTo>
                  <a:lnTo>
                    <a:pt x="110843" y="2352"/>
                  </a:lnTo>
                  <a:lnTo>
                    <a:pt x="98461" y="0"/>
                  </a:lnTo>
                  <a:lnTo>
                    <a:pt x="72226" y="3625"/>
                  </a:lnTo>
                  <a:lnTo>
                    <a:pt x="58679" y="7868"/>
                  </a:lnTo>
                  <a:lnTo>
                    <a:pt x="37388" y="25060"/>
                  </a:lnTo>
                  <a:lnTo>
                    <a:pt x="22467" y="48298"/>
                  </a:lnTo>
                  <a:lnTo>
                    <a:pt x="15834" y="74224"/>
                  </a:lnTo>
                  <a:lnTo>
                    <a:pt x="19982" y="136231"/>
                  </a:lnTo>
                  <a:lnTo>
                    <a:pt x="25649" y="165948"/>
                  </a:lnTo>
                  <a:lnTo>
                    <a:pt x="38305" y="188515"/>
                  </a:lnTo>
                  <a:lnTo>
                    <a:pt x="75027" y="222065"/>
                  </a:lnTo>
                  <a:lnTo>
                    <a:pt x="98466" y="230612"/>
                  </a:lnTo>
                  <a:lnTo>
                    <a:pt x="111267" y="232892"/>
                  </a:lnTo>
                  <a:lnTo>
                    <a:pt x="131730" y="229185"/>
                  </a:lnTo>
                  <a:lnTo>
                    <a:pt x="146285" y="220909"/>
                  </a:lnTo>
                  <a:lnTo>
                    <a:pt x="157927" y="205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28755" y="3326647"/>
              <a:ext cx="146562" cy="168815"/>
            </a:xfrm>
            <a:custGeom>
              <a:avLst/>
              <a:gdLst/>
              <a:ahLst/>
              <a:cxnLst/>
              <a:rect l="0" t="0" r="0" b="0"/>
              <a:pathLst>
                <a:path w="146562" h="168815">
                  <a:moveTo>
                    <a:pt x="9691" y="74057"/>
                  </a:moveTo>
                  <a:lnTo>
                    <a:pt x="18024" y="111535"/>
                  </a:lnTo>
                  <a:lnTo>
                    <a:pt x="19785" y="162959"/>
                  </a:lnTo>
                  <a:lnTo>
                    <a:pt x="18760" y="168420"/>
                  </a:lnTo>
                  <a:lnTo>
                    <a:pt x="16907" y="168551"/>
                  </a:lnTo>
                  <a:lnTo>
                    <a:pt x="14501" y="165129"/>
                  </a:lnTo>
                  <a:lnTo>
                    <a:pt x="3405" y="126015"/>
                  </a:lnTo>
                  <a:lnTo>
                    <a:pt x="0" y="73229"/>
                  </a:lnTo>
                  <a:lnTo>
                    <a:pt x="1874" y="46783"/>
                  </a:lnTo>
                  <a:lnTo>
                    <a:pt x="10505" y="23331"/>
                  </a:lnTo>
                  <a:lnTo>
                    <a:pt x="25261" y="7449"/>
                  </a:lnTo>
                  <a:lnTo>
                    <a:pt x="34109" y="1576"/>
                  </a:lnTo>
                  <a:lnTo>
                    <a:pt x="43517" y="0"/>
                  </a:lnTo>
                  <a:lnTo>
                    <a:pt x="63329" y="4488"/>
                  </a:lnTo>
                  <a:lnTo>
                    <a:pt x="80713" y="17401"/>
                  </a:lnTo>
                  <a:lnTo>
                    <a:pt x="103654" y="47522"/>
                  </a:lnTo>
                  <a:lnTo>
                    <a:pt x="126777" y="94032"/>
                  </a:lnTo>
                  <a:lnTo>
                    <a:pt x="137933" y="149709"/>
                  </a:lnTo>
                  <a:lnTo>
                    <a:pt x="146561" y="168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93205" y="3051518"/>
              <a:ext cx="118982" cy="480592"/>
            </a:xfrm>
            <a:custGeom>
              <a:avLst/>
              <a:gdLst/>
              <a:ahLst/>
              <a:cxnLst/>
              <a:rect l="0" t="0" r="0" b="0"/>
              <a:pathLst>
                <a:path w="118982" h="480592">
                  <a:moveTo>
                    <a:pt x="55810" y="401829"/>
                  </a:moveTo>
                  <a:lnTo>
                    <a:pt x="79857" y="392253"/>
                  </a:lnTo>
                  <a:lnTo>
                    <a:pt x="94184" y="381586"/>
                  </a:lnTo>
                  <a:lnTo>
                    <a:pt x="105230" y="362806"/>
                  </a:lnTo>
                  <a:lnTo>
                    <a:pt x="111700" y="340032"/>
                  </a:lnTo>
                  <a:lnTo>
                    <a:pt x="110676" y="318211"/>
                  </a:lnTo>
                  <a:lnTo>
                    <a:pt x="103202" y="299935"/>
                  </a:lnTo>
                  <a:lnTo>
                    <a:pt x="97933" y="291786"/>
                  </a:lnTo>
                  <a:lnTo>
                    <a:pt x="82720" y="279611"/>
                  </a:lnTo>
                  <a:lnTo>
                    <a:pt x="73750" y="274727"/>
                  </a:lnTo>
                  <a:lnTo>
                    <a:pt x="54425" y="272420"/>
                  </a:lnTo>
                  <a:lnTo>
                    <a:pt x="44359" y="273442"/>
                  </a:lnTo>
                  <a:lnTo>
                    <a:pt x="36478" y="277633"/>
                  </a:lnTo>
                  <a:lnTo>
                    <a:pt x="24601" y="291649"/>
                  </a:lnTo>
                  <a:lnTo>
                    <a:pt x="3680" y="347733"/>
                  </a:lnTo>
                  <a:lnTo>
                    <a:pt x="0" y="358746"/>
                  </a:lnTo>
                  <a:lnTo>
                    <a:pt x="410" y="402191"/>
                  </a:lnTo>
                  <a:lnTo>
                    <a:pt x="12198" y="452463"/>
                  </a:lnTo>
                  <a:lnTo>
                    <a:pt x="23169" y="474636"/>
                  </a:lnTo>
                  <a:lnTo>
                    <a:pt x="30540" y="479612"/>
                  </a:lnTo>
                  <a:lnTo>
                    <a:pt x="38964" y="480591"/>
                  </a:lnTo>
                  <a:lnTo>
                    <a:pt x="48089" y="478903"/>
                  </a:lnTo>
                  <a:lnTo>
                    <a:pt x="64467" y="467670"/>
                  </a:lnTo>
                  <a:lnTo>
                    <a:pt x="72110" y="459761"/>
                  </a:lnTo>
                  <a:lnTo>
                    <a:pt x="88456" y="415094"/>
                  </a:lnTo>
                  <a:lnTo>
                    <a:pt x="95119" y="357406"/>
                  </a:lnTo>
                  <a:lnTo>
                    <a:pt x="97093" y="307038"/>
                  </a:lnTo>
                  <a:lnTo>
                    <a:pt x="97760" y="248097"/>
                  </a:lnTo>
                  <a:lnTo>
                    <a:pt x="97892" y="191394"/>
                  </a:lnTo>
                  <a:lnTo>
                    <a:pt x="90684" y="128322"/>
                  </a:lnTo>
                  <a:lnTo>
                    <a:pt x="84926" y="71679"/>
                  </a:lnTo>
                  <a:lnTo>
                    <a:pt x="72870" y="10101"/>
                  </a:lnTo>
                  <a:lnTo>
                    <a:pt x="68353" y="2636"/>
                  </a:lnTo>
                  <a:lnTo>
                    <a:pt x="63003" y="0"/>
                  </a:lnTo>
                  <a:lnTo>
                    <a:pt x="57096" y="582"/>
                  </a:lnTo>
                  <a:lnTo>
                    <a:pt x="53158" y="5649"/>
                  </a:lnTo>
                  <a:lnTo>
                    <a:pt x="48782" y="23758"/>
                  </a:lnTo>
                  <a:lnTo>
                    <a:pt x="46319" y="71439"/>
                  </a:lnTo>
                  <a:lnTo>
                    <a:pt x="45742" y="113049"/>
                  </a:lnTo>
                  <a:lnTo>
                    <a:pt x="46656" y="158839"/>
                  </a:lnTo>
                  <a:lnTo>
                    <a:pt x="50962" y="206486"/>
                  </a:lnTo>
                  <a:lnTo>
                    <a:pt x="56775" y="251838"/>
                  </a:lnTo>
                  <a:lnTo>
                    <a:pt x="66625" y="310594"/>
                  </a:lnTo>
                  <a:lnTo>
                    <a:pt x="86023" y="372369"/>
                  </a:lnTo>
                  <a:lnTo>
                    <a:pt x="118981" y="422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43813" y="345334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6" y="37477"/>
                  </a:lnTo>
                  <a:lnTo>
                    <a:pt x="651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33285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30451" y="3407129"/>
              <a:ext cx="144990" cy="183089"/>
            </a:xfrm>
            <a:custGeom>
              <a:avLst/>
              <a:gdLst/>
              <a:ahLst/>
              <a:cxnLst/>
              <a:rect l="0" t="0" r="0" b="0"/>
              <a:pathLst>
                <a:path w="144990" h="183089">
                  <a:moveTo>
                    <a:pt x="8119" y="119917"/>
                  </a:moveTo>
                  <a:lnTo>
                    <a:pt x="16452" y="157396"/>
                  </a:lnTo>
                  <a:lnTo>
                    <a:pt x="17184" y="169469"/>
                  </a:lnTo>
                  <a:lnTo>
                    <a:pt x="16502" y="172839"/>
                  </a:lnTo>
                  <a:lnTo>
                    <a:pt x="14877" y="170406"/>
                  </a:lnTo>
                  <a:lnTo>
                    <a:pt x="1773" y="113135"/>
                  </a:lnTo>
                  <a:lnTo>
                    <a:pt x="0" y="72024"/>
                  </a:lnTo>
                  <a:lnTo>
                    <a:pt x="7533" y="37096"/>
                  </a:lnTo>
                  <a:lnTo>
                    <a:pt x="17997" y="15258"/>
                  </a:lnTo>
                  <a:lnTo>
                    <a:pt x="26403" y="8030"/>
                  </a:lnTo>
                  <a:lnTo>
                    <a:pt x="48221" y="0"/>
                  </a:lnTo>
                  <a:lnTo>
                    <a:pt x="58250" y="198"/>
                  </a:lnTo>
                  <a:lnTo>
                    <a:pt x="75633" y="6657"/>
                  </a:lnTo>
                  <a:lnTo>
                    <a:pt x="98573" y="23448"/>
                  </a:lnTo>
                  <a:lnTo>
                    <a:pt x="120188" y="54419"/>
                  </a:lnTo>
                  <a:lnTo>
                    <a:pt x="135821" y="93231"/>
                  </a:lnTo>
                  <a:lnTo>
                    <a:pt x="143178" y="151994"/>
                  </a:lnTo>
                  <a:lnTo>
                    <a:pt x="144989" y="183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8759710" y="3220960"/>
            <a:ext cx="267086" cy="372996"/>
          </a:xfrm>
          <a:custGeom>
            <a:avLst/>
            <a:gdLst/>
            <a:ahLst/>
            <a:cxnLst/>
            <a:rect l="0" t="0" r="0" b="0"/>
            <a:pathLst>
              <a:path w="267086" h="372996">
                <a:moveTo>
                  <a:pt x="242155" y="63931"/>
                </a:moveTo>
                <a:lnTo>
                  <a:pt x="232580" y="39884"/>
                </a:lnTo>
                <a:lnTo>
                  <a:pt x="202752" y="4338"/>
                </a:lnTo>
                <a:lnTo>
                  <a:pt x="193659" y="805"/>
                </a:lnTo>
                <a:lnTo>
                  <a:pt x="171078" y="0"/>
                </a:lnTo>
                <a:lnTo>
                  <a:pt x="116159" y="12113"/>
                </a:lnTo>
                <a:lnTo>
                  <a:pt x="96079" y="19844"/>
                </a:lnTo>
                <a:lnTo>
                  <a:pt x="79356" y="31079"/>
                </a:lnTo>
                <a:lnTo>
                  <a:pt x="67245" y="50110"/>
                </a:lnTo>
                <a:lnTo>
                  <a:pt x="60302" y="72996"/>
                </a:lnTo>
                <a:lnTo>
                  <a:pt x="61116" y="94866"/>
                </a:lnTo>
                <a:lnTo>
                  <a:pt x="68496" y="113165"/>
                </a:lnTo>
                <a:lnTo>
                  <a:pt x="73740" y="121320"/>
                </a:lnTo>
                <a:lnTo>
                  <a:pt x="88925" y="133501"/>
                </a:lnTo>
                <a:lnTo>
                  <a:pt x="108542" y="141644"/>
                </a:lnTo>
                <a:lnTo>
                  <a:pt x="167267" y="152890"/>
                </a:lnTo>
                <a:lnTo>
                  <a:pt x="216401" y="167118"/>
                </a:lnTo>
                <a:lnTo>
                  <a:pt x="234998" y="178422"/>
                </a:lnTo>
                <a:lnTo>
                  <a:pt x="247943" y="194364"/>
                </a:lnTo>
                <a:lnTo>
                  <a:pt x="265785" y="238784"/>
                </a:lnTo>
                <a:lnTo>
                  <a:pt x="267085" y="262136"/>
                </a:lnTo>
                <a:lnTo>
                  <a:pt x="258388" y="305723"/>
                </a:lnTo>
                <a:lnTo>
                  <a:pt x="243196" y="337564"/>
                </a:lnTo>
                <a:lnTo>
                  <a:pt x="227409" y="352442"/>
                </a:lnTo>
                <a:lnTo>
                  <a:pt x="188680" y="371525"/>
                </a:lnTo>
                <a:lnTo>
                  <a:pt x="168086" y="372995"/>
                </a:lnTo>
                <a:lnTo>
                  <a:pt x="108529" y="360174"/>
                </a:lnTo>
                <a:lnTo>
                  <a:pt x="53069" y="335508"/>
                </a:lnTo>
                <a:lnTo>
                  <a:pt x="0" y="3060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339228" y="242155"/>
            <a:ext cx="9662846" cy="713668"/>
            <a:chOff x="339228" y="242155"/>
            <a:chExt cx="9662846" cy="713668"/>
          </a:xfrm>
        </p:grpSpPr>
        <p:sp>
          <p:nvSpPr>
            <p:cNvPr id="2" name="Freeform 1"/>
            <p:cNvSpPr/>
            <p:nvPr/>
          </p:nvSpPr>
          <p:spPr>
            <a:xfrm>
              <a:off x="339228" y="248677"/>
              <a:ext cx="303011" cy="507948"/>
            </a:xfrm>
            <a:custGeom>
              <a:avLst/>
              <a:gdLst/>
              <a:ahLst/>
              <a:cxnLst/>
              <a:rect l="0" t="0" r="0" b="0"/>
              <a:pathLst>
                <a:path w="303011" h="507948">
                  <a:moveTo>
                    <a:pt x="239839" y="67177"/>
                  </a:moveTo>
                  <a:lnTo>
                    <a:pt x="210530" y="28804"/>
                  </a:lnTo>
                  <a:lnTo>
                    <a:pt x="184752" y="13174"/>
                  </a:lnTo>
                  <a:lnTo>
                    <a:pt x="154886" y="1133"/>
                  </a:lnTo>
                  <a:lnTo>
                    <a:pt x="134232" y="0"/>
                  </a:lnTo>
                  <a:lnTo>
                    <a:pt x="113354" y="4565"/>
                  </a:lnTo>
                  <a:lnTo>
                    <a:pt x="81869" y="21460"/>
                  </a:lnTo>
                  <a:lnTo>
                    <a:pt x="51483" y="49342"/>
                  </a:lnTo>
                  <a:lnTo>
                    <a:pt x="17925" y="108098"/>
                  </a:lnTo>
                  <a:lnTo>
                    <a:pt x="5501" y="157291"/>
                  </a:lnTo>
                  <a:lnTo>
                    <a:pt x="0" y="216320"/>
                  </a:lnTo>
                  <a:lnTo>
                    <a:pt x="3959" y="278264"/>
                  </a:lnTo>
                  <a:lnTo>
                    <a:pt x="15777" y="336861"/>
                  </a:lnTo>
                  <a:lnTo>
                    <a:pt x="38440" y="398616"/>
                  </a:lnTo>
                  <a:lnTo>
                    <a:pt x="66453" y="456011"/>
                  </a:lnTo>
                  <a:lnTo>
                    <a:pt x="85569" y="476299"/>
                  </a:lnTo>
                  <a:lnTo>
                    <a:pt x="109663" y="493114"/>
                  </a:lnTo>
                  <a:lnTo>
                    <a:pt x="155125" y="504557"/>
                  </a:lnTo>
                  <a:lnTo>
                    <a:pt x="200051" y="507947"/>
                  </a:lnTo>
                  <a:lnTo>
                    <a:pt x="225665" y="502501"/>
                  </a:lnTo>
                  <a:lnTo>
                    <a:pt x="279133" y="474544"/>
                  </a:lnTo>
                  <a:lnTo>
                    <a:pt x="303010" y="456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9005" y="551872"/>
              <a:ext cx="138293" cy="198062"/>
            </a:xfrm>
            <a:custGeom>
              <a:avLst/>
              <a:gdLst/>
              <a:ahLst/>
              <a:cxnLst/>
              <a:rect l="0" t="0" r="0" b="0"/>
              <a:pathLst>
                <a:path w="138293" h="198062">
                  <a:moveTo>
                    <a:pt x="109575" y="27195"/>
                  </a:moveTo>
                  <a:lnTo>
                    <a:pt x="98396" y="10427"/>
                  </a:lnTo>
                  <a:lnTo>
                    <a:pt x="90424" y="5488"/>
                  </a:lnTo>
                  <a:lnTo>
                    <a:pt x="69088" y="0"/>
                  </a:lnTo>
                  <a:lnTo>
                    <a:pt x="59187" y="876"/>
                  </a:lnTo>
                  <a:lnTo>
                    <a:pt x="41947" y="8089"/>
                  </a:lnTo>
                  <a:lnTo>
                    <a:pt x="19087" y="30892"/>
                  </a:lnTo>
                  <a:lnTo>
                    <a:pt x="10866" y="56134"/>
                  </a:lnTo>
                  <a:lnTo>
                    <a:pt x="0" y="108820"/>
                  </a:lnTo>
                  <a:lnTo>
                    <a:pt x="1199" y="142237"/>
                  </a:lnTo>
                  <a:lnTo>
                    <a:pt x="8963" y="174365"/>
                  </a:lnTo>
                  <a:lnTo>
                    <a:pt x="14424" y="182630"/>
                  </a:lnTo>
                  <a:lnTo>
                    <a:pt x="29851" y="194933"/>
                  </a:lnTo>
                  <a:lnTo>
                    <a:pt x="48406" y="198061"/>
                  </a:lnTo>
                  <a:lnTo>
                    <a:pt x="68351" y="194383"/>
                  </a:lnTo>
                  <a:lnTo>
                    <a:pt x="98140" y="179157"/>
                  </a:lnTo>
                  <a:lnTo>
                    <a:pt x="114631" y="166484"/>
                  </a:lnTo>
                  <a:lnTo>
                    <a:pt x="131480" y="140605"/>
                  </a:lnTo>
                  <a:lnTo>
                    <a:pt x="138292" y="99532"/>
                  </a:lnTo>
                  <a:lnTo>
                    <a:pt x="134721" y="61496"/>
                  </a:lnTo>
                  <a:lnTo>
                    <a:pt x="120103" y="27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589595"/>
              <a:ext cx="248779" cy="178986"/>
            </a:xfrm>
            <a:custGeom>
              <a:avLst/>
              <a:gdLst/>
              <a:ahLst/>
              <a:cxnLst/>
              <a:rect l="0" t="0" r="0" b="0"/>
              <a:pathLst>
                <a:path w="248779" h="178986">
                  <a:moveTo>
                    <a:pt x="0" y="0"/>
                  </a:moveTo>
                  <a:lnTo>
                    <a:pt x="3119" y="54145"/>
                  </a:lnTo>
                  <a:lnTo>
                    <a:pt x="14654" y="109092"/>
                  </a:lnTo>
                  <a:lnTo>
                    <a:pt x="25858" y="156817"/>
                  </a:lnTo>
                  <a:lnTo>
                    <a:pt x="25427" y="157187"/>
                  </a:lnTo>
                  <a:lnTo>
                    <a:pt x="16331" y="126976"/>
                  </a:lnTo>
                  <a:lnTo>
                    <a:pt x="12844" y="77118"/>
                  </a:lnTo>
                  <a:lnTo>
                    <a:pt x="25333" y="21507"/>
                  </a:lnTo>
                  <a:lnTo>
                    <a:pt x="30927" y="13169"/>
                  </a:lnTo>
                  <a:lnTo>
                    <a:pt x="46500" y="784"/>
                  </a:lnTo>
                  <a:lnTo>
                    <a:pt x="54397" y="523"/>
                  </a:lnTo>
                  <a:lnTo>
                    <a:pt x="62001" y="3858"/>
                  </a:lnTo>
                  <a:lnTo>
                    <a:pt x="83881" y="25320"/>
                  </a:lnTo>
                  <a:lnTo>
                    <a:pt x="112235" y="58424"/>
                  </a:lnTo>
                  <a:lnTo>
                    <a:pt x="118107" y="57667"/>
                  </a:lnTo>
                  <a:lnTo>
                    <a:pt x="123192" y="51313"/>
                  </a:lnTo>
                  <a:lnTo>
                    <a:pt x="139057" y="23783"/>
                  </a:lnTo>
                  <a:lnTo>
                    <a:pt x="145347" y="15855"/>
                  </a:lnTo>
                  <a:lnTo>
                    <a:pt x="154220" y="11740"/>
                  </a:lnTo>
                  <a:lnTo>
                    <a:pt x="176556" y="10287"/>
                  </a:lnTo>
                  <a:lnTo>
                    <a:pt x="185555" y="13877"/>
                  </a:lnTo>
                  <a:lnTo>
                    <a:pt x="198672" y="27225"/>
                  </a:lnTo>
                  <a:lnTo>
                    <a:pt x="231909" y="82845"/>
                  </a:lnTo>
                  <a:lnTo>
                    <a:pt x="243450" y="105840"/>
                  </a:lnTo>
                  <a:lnTo>
                    <a:pt x="248778" y="142755"/>
                  </a:lnTo>
                  <a:lnTo>
                    <a:pt x="242155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4249" y="552539"/>
              <a:ext cx="106131" cy="403284"/>
            </a:xfrm>
            <a:custGeom>
              <a:avLst/>
              <a:gdLst/>
              <a:ahLst/>
              <a:cxnLst/>
              <a:rect l="0" t="0" r="0" b="0"/>
              <a:pathLst>
                <a:path w="106131" h="403284">
                  <a:moveTo>
                    <a:pt x="15471" y="131813"/>
                  </a:moveTo>
                  <a:lnTo>
                    <a:pt x="21060" y="193906"/>
                  </a:lnTo>
                  <a:lnTo>
                    <a:pt x="26194" y="251356"/>
                  </a:lnTo>
                  <a:lnTo>
                    <a:pt x="37259" y="302045"/>
                  </a:lnTo>
                  <a:lnTo>
                    <a:pt x="45121" y="356772"/>
                  </a:lnTo>
                  <a:lnTo>
                    <a:pt x="46674" y="403283"/>
                  </a:lnTo>
                  <a:lnTo>
                    <a:pt x="45773" y="387464"/>
                  </a:lnTo>
                  <a:lnTo>
                    <a:pt x="35581" y="333957"/>
                  </a:lnTo>
                  <a:lnTo>
                    <a:pt x="25719" y="273596"/>
                  </a:lnTo>
                  <a:lnTo>
                    <a:pt x="18856" y="229922"/>
                  </a:lnTo>
                  <a:lnTo>
                    <a:pt x="9585" y="171281"/>
                  </a:lnTo>
                  <a:lnTo>
                    <a:pt x="5148" y="112312"/>
                  </a:lnTo>
                  <a:lnTo>
                    <a:pt x="0" y="52398"/>
                  </a:lnTo>
                  <a:lnTo>
                    <a:pt x="5086" y="29837"/>
                  </a:lnTo>
                  <a:lnTo>
                    <a:pt x="15145" y="12011"/>
                  </a:lnTo>
                  <a:lnTo>
                    <a:pt x="23442" y="6321"/>
                  </a:lnTo>
                  <a:lnTo>
                    <a:pt x="45140" y="0"/>
                  </a:lnTo>
                  <a:lnTo>
                    <a:pt x="55137" y="654"/>
                  </a:lnTo>
                  <a:lnTo>
                    <a:pt x="72485" y="7619"/>
                  </a:lnTo>
                  <a:lnTo>
                    <a:pt x="95405" y="30284"/>
                  </a:lnTo>
                  <a:lnTo>
                    <a:pt x="103640" y="52374"/>
                  </a:lnTo>
                  <a:lnTo>
                    <a:pt x="106130" y="78959"/>
                  </a:lnTo>
                  <a:lnTo>
                    <a:pt x="99784" y="123301"/>
                  </a:lnTo>
                  <a:lnTo>
                    <a:pt x="89598" y="144018"/>
                  </a:lnTo>
                  <a:lnTo>
                    <a:pt x="65121" y="168834"/>
                  </a:lnTo>
                  <a:lnTo>
                    <a:pt x="48846" y="177513"/>
                  </a:lnTo>
                  <a:lnTo>
                    <a:pt x="25999" y="184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16062" y="305326"/>
              <a:ext cx="178985" cy="412159"/>
            </a:xfrm>
            <a:custGeom>
              <a:avLst/>
              <a:gdLst/>
              <a:ahLst/>
              <a:cxnLst/>
              <a:rect l="0" t="0" r="0" b="0"/>
              <a:pathLst>
                <a:path w="178985" h="412159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7" y="160427"/>
                  </a:lnTo>
                  <a:lnTo>
                    <a:pt x="18669" y="207021"/>
                  </a:lnTo>
                  <a:lnTo>
                    <a:pt x="23469" y="262161"/>
                  </a:lnTo>
                  <a:lnTo>
                    <a:pt x="29180" y="315543"/>
                  </a:lnTo>
                  <a:lnTo>
                    <a:pt x="30873" y="365285"/>
                  </a:lnTo>
                  <a:lnTo>
                    <a:pt x="31110" y="380394"/>
                  </a:lnTo>
                  <a:lnTo>
                    <a:pt x="33608" y="386957"/>
                  </a:lnTo>
                  <a:lnTo>
                    <a:pt x="37613" y="387823"/>
                  </a:lnTo>
                  <a:lnTo>
                    <a:pt x="42623" y="384890"/>
                  </a:lnTo>
                  <a:lnTo>
                    <a:pt x="89142" y="326664"/>
                  </a:lnTo>
                  <a:lnTo>
                    <a:pt x="146660" y="281093"/>
                  </a:lnTo>
                  <a:lnTo>
                    <a:pt x="163058" y="266870"/>
                  </a:lnTo>
                  <a:lnTo>
                    <a:pt x="167197" y="257462"/>
                  </a:lnTo>
                  <a:lnTo>
                    <a:pt x="168676" y="234530"/>
                  </a:lnTo>
                  <a:lnTo>
                    <a:pt x="165093" y="227713"/>
                  </a:lnTo>
                  <a:lnTo>
                    <a:pt x="159195" y="224339"/>
                  </a:lnTo>
                  <a:lnTo>
                    <a:pt x="151754" y="223258"/>
                  </a:lnTo>
                  <a:lnTo>
                    <a:pt x="134126" y="228298"/>
                  </a:lnTo>
                  <a:lnTo>
                    <a:pt x="115764" y="239506"/>
                  </a:lnTo>
                  <a:lnTo>
                    <a:pt x="93442" y="265547"/>
                  </a:lnTo>
                  <a:lnTo>
                    <a:pt x="83254" y="285307"/>
                  </a:lnTo>
                  <a:lnTo>
                    <a:pt x="76530" y="327341"/>
                  </a:lnTo>
                  <a:lnTo>
                    <a:pt x="81197" y="353715"/>
                  </a:lnTo>
                  <a:lnTo>
                    <a:pt x="96978" y="385174"/>
                  </a:lnTo>
                  <a:lnTo>
                    <a:pt x="110951" y="400476"/>
                  </a:lnTo>
                  <a:lnTo>
                    <a:pt x="128860" y="411176"/>
                  </a:lnTo>
                  <a:lnTo>
                    <a:pt x="138549" y="412158"/>
                  </a:lnTo>
                  <a:lnTo>
                    <a:pt x="17898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8410" y="315854"/>
              <a:ext cx="20865" cy="400084"/>
            </a:xfrm>
            <a:custGeom>
              <a:avLst/>
              <a:gdLst/>
              <a:ahLst/>
              <a:cxnLst/>
              <a:rect l="0" t="0" r="0" b="0"/>
              <a:pathLst>
                <a:path w="20865" h="400084">
                  <a:moveTo>
                    <a:pt x="10336" y="0"/>
                  </a:moveTo>
                  <a:lnTo>
                    <a:pt x="2002" y="48931"/>
                  </a:lnTo>
                  <a:lnTo>
                    <a:pt x="458" y="99896"/>
                  </a:lnTo>
                  <a:lnTo>
                    <a:pt x="0" y="153212"/>
                  </a:lnTo>
                  <a:lnTo>
                    <a:pt x="2984" y="204884"/>
                  </a:lnTo>
                  <a:lnTo>
                    <a:pt x="8157" y="261528"/>
                  </a:lnTo>
                  <a:lnTo>
                    <a:pt x="15495" y="321892"/>
                  </a:lnTo>
                  <a:lnTo>
                    <a:pt x="20157" y="380529"/>
                  </a:lnTo>
                  <a:lnTo>
                    <a:pt x="2086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431668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35022" y="23719"/>
                  </a:lnTo>
                  <a:lnTo>
                    <a:pt x="75651" y="42002"/>
                  </a:lnTo>
                  <a:lnTo>
                    <a:pt x="39572" y="494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8461" y="492364"/>
              <a:ext cx="130327" cy="205554"/>
            </a:xfrm>
            <a:custGeom>
              <a:avLst/>
              <a:gdLst/>
              <a:ahLst/>
              <a:cxnLst/>
              <a:rect l="0" t="0" r="0" b="0"/>
              <a:pathLst>
                <a:path w="130327" h="205554">
                  <a:moveTo>
                    <a:pt x="14513" y="65646"/>
                  </a:moveTo>
                  <a:lnTo>
                    <a:pt x="57204" y="62526"/>
                  </a:lnTo>
                  <a:lnTo>
                    <a:pt x="88383" y="51074"/>
                  </a:lnTo>
                  <a:lnTo>
                    <a:pt x="98855" y="45402"/>
                  </a:lnTo>
                  <a:lnTo>
                    <a:pt x="113609" y="29743"/>
                  </a:lnTo>
                  <a:lnTo>
                    <a:pt x="119181" y="20653"/>
                  </a:lnTo>
                  <a:lnTo>
                    <a:pt x="119387" y="13424"/>
                  </a:lnTo>
                  <a:lnTo>
                    <a:pt x="116014" y="7435"/>
                  </a:lnTo>
                  <a:lnTo>
                    <a:pt x="110256" y="2272"/>
                  </a:lnTo>
                  <a:lnTo>
                    <a:pt x="101738" y="0"/>
                  </a:lnTo>
                  <a:lnTo>
                    <a:pt x="79796" y="595"/>
                  </a:lnTo>
                  <a:lnTo>
                    <a:pt x="60685" y="7879"/>
                  </a:lnTo>
                  <a:lnTo>
                    <a:pt x="29352" y="31618"/>
                  </a:lnTo>
                  <a:lnTo>
                    <a:pt x="13320" y="57513"/>
                  </a:lnTo>
                  <a:lnTo>
                    <a:pt x="1161" y="87413"/>
                  </a:lnTo>
                  <a:lnTo>
                    <a:pt x="0" y="111195"/>
                  </a:lnTo>
                  <a:lnTo>
                    <a:pt x="4553" y="136193"/>
                  </a:lnTo>
                  <a:lnTo>
                    <a:pt x="20270" y="168827"/>
                  </a:lnTo>
                  <a:lnTo>
                    <a:pt x="33059" y="185983"/>
                  </a:lnTo>
                  <a:lnTo>
                    <a:pt x="59002" y="203207"/>
                  </a:lnTo>
                  <a:lnTo>
                    <a:pt x="78739" y="205553"/>
                  </a:lnTo>
                  <a:lnTo>
                    <a:pt x="130326" y="202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0852" y="436240"/>
              <a:ext cx="150662" cy="237584"/>
            </a:xfrm>
            <a:custGeom>
              <a:avLst/>
              <a:gdLst/>
              <a:ahLst/>
              <a:cxnLst/>
              <a:rect l="0" t="0" r="0" b="0"/>
              <a:pathLst>
                <a:path w="150662" h="237584">
                  <a:moveTo>
                    <a:pt x="24319" y="100713"/>
                  </a:moveTo>
                  <a:lnTo>
                    <a:pt x="67010" y="97593"/>
                  </a:lnTo>
                  <a:lnTo>
                    <a:pt x="98189" y="86141"/>
                  </a:lnTo>
                  <a:lnTo>
                    <a:pt x="140166" y="61310"/>
                  </a:lnTo>
                  <a:lnTo>
                    <a:pt x="146004" y="53387"/>
                  </a:lnTo>
                  <a:lnTo>
                    <a:pt x="148726" y="44596"/>
                  </a:lnTo>
                  <a:lnTo>
                    <a:pt x="149371" y="35226"/>
                  </a:lnTo>
                  <a:lnTo>
                    <a:pt x="143848" y="18575"/>
                  </a:lnTo>
                  <a:lnTo>
                    <a:pt x="139100" y="10859"/>
                  </a:lnTo>
                  <a:lnTo>
                    <a:pt x="130085" y="5715"/>
                  </a:lnTo>
                  <a:lnTo>
                    <a:pt x="104471" y="0"/>
                  </a:lnTo>
                  <a:lnTo>
                    <a:pt x="68344" y="2372"/>
                  </a:lnTo>
                  <a:lnTo>
                    <a:pt x="49345" y="13722"/>
                  </a:lnTo>
                  <a:lnTo>
                    <a:pt x="18084" y="49604"/>
                  </a:lnTo>
                  <a:lnTo>
                    <a:pt x="2064" y="80110"/>
                  </a:lnTo>
                  <a:lnTo>
                    <a:pt x="0" y="104034"/>
                  </a:lnTo>
                  <a:lnTo>
                    <a:pt x="8206" y="151932"/>
                  </a:lnTo>
                  <a:lnTo>
                    <a:pt x="23314" y="178930"/>
                  </a:lnTo>
                  <a:lnTo>
                    <a:pt x="57785" y="215079"/>
                  </a:lnTo>
                  <a:lnTo>
                    <a:pt x="77797" y="226802"/>
                  </a:lnTo>
                  <a:lnTo>
                    <a:pt x="131808" y="236164"/>
                  </a:lnTo>
                  <a:lnTo>
                    <a:pt x="150661" y="2375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52168" y="481255"/>
              <a:ext cx="200972" cy="192569"/>
            </a:xfrm>
            <a:custGeom>
              <a:avLst/>
              <a:gdLst/>
              <a:ahLst/>
              <a:cxnLst/>
              <a:rect l="0" t="0" r="0" b="0"/>
              <a:pathLst>
                <a:path w="200972" h="192569">
                  <a:moveTo>
                    <a:pt x="116743" y="129397"/>
                  </a:moveTo>
                  <a:lnTo>
                    <a:pt x="125077" y="91919"/>
                  </a:lnTo>
                  <a:lnTo>
                    <a:pt x="123502" y="57072"/>
                  </a:lnTo>
                  <a:lnTo>
                    <a:pt x="117408" y="36421"/>
                  </a:lnTo>
                  <a:lnTo>
                    <a:pt x="106900" y="19444"/>
                  </a:lnTo>
                  <a:lnTo>
                    <a:pt x="91312" y="7220"/>
                  </a:lnTo>
                  <a:lnTo>
                    <a:pt x="82242" y="2322"/>
                  </a:lnTo>
                  <a:lnTo>
                    <a:pt x="62805" y="0"/>
                  </a:lnTo>
                  <a:lnTo>
                    <a:pt x="52708" y="1018"/>
                  </a:lnTo>
                  <a:lnTo>
                    <a:pt x="35251" y="11509"/>
                  </a:lnTo>
                  <a:lnTo>
                    <a:pt x="12269" y="40265"/>
                  </a:lnTo>
                  <a:lnTo>
                    <a:pt x="4980" y="52428"/>
                  </a:lnTo>
                  <a:lnTo>
                    <a:pt x="0" y="81541"/>
                  </a:lnTo>
                  <a:lnTo>
                    <a:pt x="6336" y="136712"/>
                  </a:lnTo>
                  <a:lnTo>
                    <a:pt x="21119" y="170559"/>
                  </a:lnTo>
                  <a:lnTo>
                    <a:pt x="28427" y="176726"/>
                  </a:lnTo>
                  <a:lnTo>
                    <a:pt x="36809" y="179667"/>
                  </a:lnTo>
                  <a:lnTo>
                    <a:pt x="45906" y="180458"/>
                  </a:lnTo>
                  <a:lnTo>
                    <a:pt x="62254" y="175098"/>
                  </a:lnTo>
                  <a:lnTo>
                    <a:pt x="69888" y="170393"/>
                  </a:lnTo>
                  <a:lnTo>
                    <a:pt x="91812" y="141414"/>
                  </a:lnTo>
                  <a:lnTo>
                    <a:pt x="103370" y="99059"/>
                  </a:lnTo>
                  <a:lnTo>
                    <a:pt x="104318" y="100983"/>
                  </a:lnTo>
                  <a:lnTo>
                    <a:pt x="104951" y="106945"/>
                  </a:lnTo>
                  <a:lnTo>
                    <a:pt x="111892" y="119808"/>
                  </a:lnTo>
                  <a:lnTo>
                    <a:pt x="155680" y="177122"/>
                  </a:lnTo>
                  <a:lnTo>
                    <a:pt x="172653" y="185703"/>
                  </a:lnTo>
                  <a:lnTo>
                    <a:pt x="200971" y="192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59682" y="476709"/>
              <a:ext cx="119801" cy="196813"/>
            </a:xfrm>
            <a:custGeom>
              <a:avLst/>
              <a:gdLst/>
              <a:ahLst/>
              <a:cxnLst/>
              <a:rect l="0" t="0" r="0" b="0"/>
              <a:pathLst>
                <a:path w="119801" h="196813">
                  <a:moveTo>
                    <a:pt x="119800" y="18130"/>
                  </a:moveTo>
                  <a:lnTo>
                    <a:pt x="108621" y="6952"/>
                  </a:lnTo>
                  <a:lnTo>
                    <a:pt x="90655" y="1463"/>
                  </a:lnTo>
                  <a:lnTo>
                    <a:pt x="79313" y="0"/>
                  </a:lnTo>
                  <a:lnTo>
                    <a:pt x="60471" y="4613"/>
                  </a:lnTo>
                  <a:lnTo>
                    <a:pt x="29312" y="26638"/>
                  </a:lnTo>
                  <a:lnTo>
                    <a:pt x="13310" y="52236"/>
                  </a:lnTo>
                  <a:lnTo>
                    <a:pt x="1160" y="87637"/>
                  </a:lnTo>
                  <a:lnTo>
                    <a:pt x="0" y="111023"/>
                  </a:lnTo>
                  <a:lnTo>
                    <a:pt x="9044" y="147039"/>
                  </a:lnTo>
                  <a:lnTo>
                    <a:pt x="21442" y="171349"/>
                  </a:lnTo>
                  <a:lnTo>
                    <a:pt x="38650" y="189953"/>
                  </a:lnTo>
                  <a:lnTo>
                    <a:pt x="50492" y="194680"/>
                  </a:lnTo>
                  <a:lnTo>
                    <a:pt x="79248" y="196812"/>
                  </a:lnTo>
                  <a:lnTo>
                    <a:pt x="99047" y="193860"/>
                  </a:lnTo>
                  <a:lnTo>
                    <a:pt x="119800" y="186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32124" y="252683"/>
              <a:ext cx="189514" cy="431670"/>
            </a:xfrm>
            <a:custGeom>
              <a:avLst/>
              <a:gdLst/>
              <a:ahLst/>
              <a:cxnLst/>
              <a:rect l="0" t="0" r="0" b="0"/>
              <a:pathLst>
                <a:path w="189514" h="431670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4654" y="161870"/>
                  </a:lnTo>
                  <a:lnTo>
                    <a:pt x="19160" y="216678"/>
                  </a:lnTo>
                  <a:lnTo>
                    <a:pt x="20495" y="269962"/>
                  </a:lnTo>
                  <a:lnTo>
                    <a:pt x="20891" y="322794"/>
                  </a:lnTo>
                  <a:lnTo>
                    <a:pt x="21024" y="384643"/>
                  </a:lnTo>
                  <a:lnTo>
                    <a:pt x="21042" y="413498"/>
                  </a:lnTo>
                  <a:lnTo>
                    <a:pt x="19878" y="418385"/>
                  </a:lnTo>
                  <a:lnTo>
                    <a:pt x="17931" y="416964"/>
                  </a:lnTo>
                  <a:lnTo>
                    <a:pt x="13819" y="402906"/>
                  </a:lnTo>
                  <a:lnTo>
                    <a:pt x="12673" y="369854"/>
                  </a:lnTo>
                  <a:lnTo>
                    <a:pt x="25311" y="316034"/>
                  </a:lnTo>
                  <a:lnTo>
                    <a:pt x="40905" y="289912"/>
                  </a:lnTo>
                  <a:lnTo>
                    <a:pt x="65932" y="267354"/>
                  </a:lnTo>
                  <a:lnTo>
                    <a:pt x="75540" y="263634"/>
                  </a:lnTo>
                  <a:lnTo>
                    <a:pt x="95575" y="262620"/>
                  </a:lnTo>
                  <a:lnTo>
                    <a:pt x="113058" y="269189"/>
                  </a:lnTo>
                  <a:lnTo>
                    <a:pt x="128627" y="281077"/>
                  </a:lnTo>
                  <a:lnTo>
                    <a:pt x="143345" y="298058"/>
                  </a:lnTo>
                  <a:lnTo>
                    <a:pt x="167460" y="356203"/>
                  </a:lnTo>
                  <a:lnTo>
                    <a:pt x="186306" y="414746"/>
                  </a:lnTo>
                  <a:lnTo>
                    <a:pt x="189513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1160" y="371213"/>
              <a:ext cx="205779" cy="317918"/>
            </a:xfrm>
            <a:custGeom>
              <a:avLst/>
              <a:gdLst/>
              <a:ahLst/>
              <a:cxnLst/>
              <a:rect l="0" t="0" r="0" b="0"/>
              <a:pathLst>
                <a:path w="205779" h="317918">
                  <a:moveTo>
                    <a:pt x="161617" y="60455"/>
                  </a:moveTo>
                  <a:lnTo>
                    <a:pt x="156028" y="43687"/>
                  </a:lnTo>
                  <a:lnTo>
                    <a:pt x="143925" y="29216"/>
                  </a:lnTo>
                  <a:lnTo>
                    <a:pt x="117380" y="11035"/>
                  </a:lnTo>
                  <a:lnTo>
                    <a:pt x="96333" y="3395"/>
                  </a:lnTo>
                  <a:lnTo>
                    <a:pt x="71380" y="0"/>
                  </a:lnTo>
                  <a:lnTo>
                    <a:pt x="47812" y="4730"/>
                  </a:lnTo>
                  <a:lnTo>
                    <a:pt x="36614" y="9267"/>
                  </a:lnTo>
                  <a:lnTo>
                    <a:pt x="21052" y="23667"/>
                  </a:lnTo>
                  <a:lnTo>
                    <a:pt x="1530" y="61507"/>
                  </a:lnTo>
                  <a:lnTo>
                    <a:pt x="0" y="81979"/>
                  </a:lnTo>
                  <a:lnTo>
                    <a:pt x="1230" y="92352"/>
                  </a:lnTo>
                  <a:lnTo>
                    <a:pt x="11955" y="110116"/>
                  </a:lnTo>
                  <a:lnTo>
                    <a:pt x="19728" y="118129"/>
                  </a:lnTo>
                  <a:lnTo>
                    <a:pt x="40844" y="127032"/>
                  </a:lnTo>
                  <a:lnTo>
                    <a:pt x="92527" y="138337"/>
                  </a:lnTo>
                  <a:lnTo>
                    <a:pt x="150309" y="158419"/>
                  </a:lnTo>
                  <a:lnTo>
                    <a:pt x="170629" y="171845"/>
                  </a:lnTo>
                  <a:lnTo>
                    <a:pt x="187459" y="189510"/>
                  </a:lnTo>
                  <a:lnTo>
                    <a:pt x="204499" y="224776"/>
                  </a:lnTo>
                  <a:lnTo>
                    <a:pt x="205778" y="270449"/>
                  </a:lnTo>
                  <a:lnTo>
                    <a:pt x="198402" y="294556"/>
                  </a:lnTo>
                  <a:lnTo>
                    <a:pt x="193159" y="304260"/>
                  </a:lnTo>
                  <a:lnTo>
                    <a:pt x="183815" y="310729"/>
                  </a:lnTo>
                  <a:lnTo>
                    <a:pt x="157835" y="317917"/>
                  </a:lnTo>
                  <a:lnTo>
                    <a:pt x="121502" y="316374"/>
                  </a:lnTo>
                  <a:lnTo>
                    <a:pt x="88509" y="308508"/>
                  </a:lnTo>
                  <a:lnTo>
                    <a:pt x="45803" y="281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63834" y="461103"/>
              <a:ext cx="158030" cy="194465"/>
            </a:xfrm>
            <a:custGeom>
              <a:avLst/>
              <a:gdLst/>
              <a:ahLst/>
              <a:cxnLst/>
              <a:rect l="0" t="0" r="0" b="0"/>
              <a:pathLst>
                <a:path w="158030" h="194465">
                  <a:moveTo>
                    <a:pt x="0" y="107435"/>
                  </a:moveTo>
                  <a:lnTo>
                    <a:pt x="55141" y="92781"/>
                  </a:lnTo>
                  <a:lnTo>
                    <a:pt x="114756" y="75769"/>
                  </a:lnTo>
                  <a:lnTo>
                    <a:pt x="125637" y="72286"/>
                  </a:lnTo>
                  <a:lnTo>
                    <a:pt x="143966" y="59058"/>
                  </a:lnTo>
                  <a:lnTo>
                    <a:pt x="152129" y="50617"/>
                  </a:lnTo>
                  <a:lnTo>
                    <a:pt x="156401" y="41481"/>
                  </a:lnTo>
                  <a:lnTo>
                    <a:pt x="158029" y="21970"/>
                  </a:lnTo>
                  <a:lnTo>
                    <a:pt x="154486" y="14194"/>
                  </a:lnTo>
                  <a:lnTo>
                    <a:pt x="141190" y="2434"/>
                  </a:lnTo>
                  <a:lnTo>
                    <a:pt x="132731" y="0"/>
                  </a:lnTo>
                  <a:lnTo>
                    <a:pt x="104058" y="2163"/>
                  </a:lnTo>
                  <a:lnTo>
                    <a:pt x="74506" y="11383"/>
                  </a:lnTo>
                  <a:lnTo>
                    <a:pt x="58070" y="22241"/>
                  </a:lnTo>
                  <a:lnTo>
                    <a:pt x="46086" y="37986"/>
                  </a:lnTo>
                  <a:lnTo>
                    <a:pt x="28860" y="76689"/>
                  </a:lnTo>
                  <a:lnTo>
                    <a:pt x="27644" y="100400"/>
                  </a:lnTo>
                  <a:lnTo>
                    <a:pt x="32174" y="125365"/>
                  </a:lnTo>
                  <a:lnTo>
                    <a:pt x="47877" y="157982"/>
                  </a:lnTo>
                  <a:lnTo>
                    <a:pt x="60663" y="175134"/>
                  </a:lnTo>
                  <a:lnTo>
                    <a:pt x="80384" y="187436"/>
                  </a:lnTo>
                  <a:lnTo>
                    <a:pt x="102407" y="194464"/>
                  </a:lnTo>
                  <a:lnTo>
                    <a:pt x="136870" y="1916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347" y="484353"/>
              <a:ext cx="147400" cy="210528"/>
            </a:xfrm>
            <a:custGeom>
              <a:avLst/>
              <a:gdLst/>
              <a:ahLst/>
              <a:cxnLst/>
              <a:rect l="0" t="0" r="0" b="0"/>
              <a:pathLst>
                <a:path w="147400" h="210528">
                  <a:moveTo>
                    <a:pt x="0" y="31543"/>
                  </a:moveTo>
                  <a:lnTo>
                    <a:pt x="5589" y="93635"/>
                  </a:lnTo>
                  <a:lnTo>
                    <a:pt x="17958" y="152256"/>
                  </a:lnTo>
                  <a:lnTo>
                    <a:pt x="24749" y="181509"/>
                  </a:lnTo>
                  <a:lnTo>
                    <a:pt x="24688" y="187673"/>
                  </a:lnTo>
                  <a:lnTo>
                    <a:pt x="22308" y="188272"/>
                  </a:lnTo>
                  <a:lnTo>
                    <a:pt x="18381" y="185162"/>
                  </a:lnTo>
                  <a:lnTo>
                    <a:pt x="7266" y="158428"/>
                  </a:lnTo>
                  <a:lnTo>
                    <a:pt x="1435" y="100237"/>
                  </a:lnTo>
                  <a:lnTo>
                    <a:pt x="3403" y="45589"/>
                  </a:lnTo>
                  <a:lnTo>
                    <a:pt x="9701" y="23748"/>
                  </a:lnTo>
                  <a:lnTo>
                    <a:pt x="20299" y="6241"/>
                  </a:lnTo>
                  <a:lnTo>
                    <a:pt x="27571" y="1807"/>
                  </a:lnTo>
                  <a:lnTo>
                    <a:pt x="45009" y="0"/>
                  </a:lnTo>
                  <a:lnTo>
                    <a:pt x="61338" y="6215"/>
                  </a:lnTo>
                  <a:lnTo>
                    <a:pt x="77564" y="19116"/>
                  </a:lnTo>
                  <a:lnTo>
                    <a:pt x="104090" y="52687"/>
                  </a:lnTo>
                  <a:lnTo>
                    <a:pt x="128770" y="114165"/>
                  </a:lnTo>
                  <a:lnTo>
                    <a:pt x="144137" y="171321"/>
                  </a:lnTo>
                  <a:lnTo>
                    <a:pt x="147399" y="210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21931" y="242155"/>
              <a:ext cx="20930" cy="463255"/>
            </a:xfrm>
            <a:custGeom>
              <a:avLst/>
              <a:gdLst/>
              <a:ahLst/>
              <a:cxnLst/>
              <a:rect l="0" t="0" r="0" b="0"/>
              <a:pathLst>
                <a:path w="20930" h="463255">
                  <a:moveTo>
                    <a:pt x="10400" y="0"/>
                  </a:moveTo>
                  <a:lnTo>
                    <a:pt x="2067" y="52050"/>
                  </a:lnTo>
                  <a:lnTo>
                    <a:pt x="522" y="111349"/>
                  </a:lnTo>
                  <a:lnTo>
                    <a:pt x="161" y="157113"/>
                  </a:lnTo>
                  <a:lnTo>
                    <a:pt x="0" y="204749"/>
                  </a:lnTo>
                  <a:lnTo>
                    <a:pt x="5499" y="255248"/>
                  </a:lnTo>
                  <a:lnTo>
                    <a:pt x="8948" y="309206"/>
                  </a:lnTo>
                  <a:lnTo>
                    <a:pt x="9970" y="364058"/>
                  </a:lnTo>
                  <a:lnTo>
                    <a:pt x="17551" y="418183"/>
                  </a:lnTo>
                  <a:lnTo>
                    <a:pt x="20929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95461" y="442196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6954" y="11453"/>
                  </a:lnTo>
                  <a:lnTo>
                    <a:pt x="112007" y="19160"/>
                  </a:lnTo>
                  <a:lnTo>
                    <a:pt x="57264" y="218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63917" y="491785"/>
              <a:ext cx="168340" cy="195604"/>
            </a:xfrm>
            <a:custGeom>
              <a:avLst/>
              <a:gdLst/>
              <a:ahLst/>
              <a:cxnLst/>
              <a:rect l="0" t="0" r="0" b="0"/>
              <a:pathLst>
                <a:path w="168340" h="195604">
                  <a:moveTo>
                    <a:pt x="0" y="66225"/>
                  </a:moveTo>
                  <a:lnTo>
                    <a:pt x="63450" y="83013"/>
                  </a:lnTo>
                  <a:lnTo>
                    <a:pt x="121544" y="83319"/>
                  </a:lnTo>
                  <a:lnTo>
                    <a:pt x="144097" y="77332"/>
                  </a:lnTo>
                  <a:lnTo>
                    <a:pt x="161919" y="66872"/>
                  </a:lnTo>
                  <a:lnTo>
                    <a:pt x="166438" y="59637"/>
                  </a:lnTo>
                  <a:lnTo>
                    <a:pt x="168339" y="42240"/>
                  </a:lnTo>
                  <a:lnTo>
                    <a:pt x="162165" y="25929"/>
                  </a:lnTo>
                  <a:lnTo>
                    <a:pt x="157243" y="18304"/>
                  </a:lnTo>
                  <a:lnTo>
                    <a:pt x="139296" y="6712"/>
                  </a:lnTo>
                  <a:lnTo>
                    <a:pt x="116891" y="0"/>
                  </a:lnTo>
                  <a:lnTo>
                    <a:pt x="95236" y="917"/>
                  </a:lnTo>
                  <a:lnTo>
                    <a:pt x="73912" y="11463"/>
                  </a:lnTo>
                  <a:lnTo>
                    <a:pt x="55077" y="27848"/>
                  </a:lnTo>
                  <a:lnTo>
                    <a:pt x="33453" y="66963"/>
                  </a:lnTo>
                  <a:lnTo>
                    <a:pt x="29321" y="77246"/>
                  </a:lnTo>
                  <a:lnTo>
                    <a:pt x="27850" y="101149"/>
                  </a:lnTo>
                  <a:lnTo>
                    <a:pt x="32265" y="126200"/>
                  </a:lnTo>
                  <a:lnTo>
                    <a:pt x="47904" y="158865"/>
                  </a:lnTo>
                  <a:lnTo>
                    <a:pt x="60675" y="176028"/>
                  </a:lnTo>
                  <a:lnTo>
                    <a:pt x="86608" y="193256"/>
                  </a:lnTo>
                  <a:lnTo>
                    <a:pt x="109463" y="195603"/>
                  </a:lnTo>
                  <a:lnTo>
                    <a:pt x="147399" y="1925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95544" y="467365"/>
              <a:ext cx="162143" cy="206459"/>
            </a:xfrm>
            <a:custGeom>
              <a:avLst/>
              <a:gdLst/>
              <a:ahLst/>
              <a:cxnLst/>
              <a:rect l="0" t="0" r="0" b="0"/>
              <a:pathLst>
                <a:path w="162143" h="206459">
                  <a:moveTo>
                    <a:pt x="0" y="48531"/>
                  </a:moveTo>
                  <a:lnTo>
                    <a:pt x="3119" y="91223"/>
                  </a:lnTo>
                  <a:lnTo>
                    <a:pt x="17958" y="151769"/>
                  </a:lnTo>
                  <a:lnTo>
                    <a:pt x="25858" y="183495"/>
                  </a:lnTo>
                  <a:lnTo>
                    <a:pt x="18321" y="120065"/>
                  </a:lnTo>
                  <a:lnTo>
                    <a:pt x="15162" y="93192"/>
                  </a:lnTo>
                  <a:lnTo>
                    <a:pt x="22666" y="40932"/>
                  </a:lnTo>
                  <a:lnTo>
                    <a:pt x="25639" y="29427"/>
                  </a:lnTo>
                  <a:lnTo>
                    <a:pt x="38301" y="10404"/>
                  </a:lnTo>
                  <a:lnTo>
                    <a:pt x="46592" y="2056"/>
                  </a:lnTo>
                  <a:lnTo>
                    <a:pt x="56798" y="0"/>
                  </a:lnTo>
                  <a:lnTo>
                    <a:pt x="80616" y="7075"/>
                  </a:lnTo>
                  <a:lnTo>
                    <a:pt x="100560" y="25037"/>
                  </a:lnTo>
                  <a:lnTo>
                    <a:pt x="138588" y="88201"/>
                  </a:lnTo>
                  <a:lnTo>
                    <a:pt x="156880" y="140378"/>
                  </a:lnTo>
                  <a:lnTo>
                    <a:pt x="162142" y="163051"/>
                  </a:lnTo>
                  <a:lnTo>
                    <a:pt x="157927" y="2064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1599" y="445123"/>
              <a:ext cx="161915" cy="210720"/>
            </a:xfrm>
            <a:custGeom>
              <a:avLst/>
              <a:gdLst/>
              <a:ahLst/>
              <a:cxnLst/>
              <a:rect l="0" t="0" r="0" b="0"/>
              <a:pathLst>
                <a:path w="161915" h="210720">
                  <a:moveTo>
                    <a:pt x="119800" y="18130"/>
                  </a:moveTo>
                  <a:lnTo>
                    <a:pt x="108621" y="6952"/>
                  </a:lnTo>
                  <a:lnTo>
                    <a:pt x="90655" y="1464"/>
                  </a:lnTo>
                  <a:lnTo>
                    <a:pt x="79313" y="0"/>
                  </a:lnTo>
                  <a:lnTo>
                    <a:pt x="60471" y="4613"/>
                  </a:lnTo>
                  <a:lnTo>
                    <a:pt x="44299" y="15632"/>
                  </a:lnTo>
                  <a:lnTo>
                    <a:pt x="23210" y="41567"/>
                  </a:lnTo>
                  <a:lnTo>
                    <a:pt x="1160" y="97732"/>
                  </a:lnTo>
                  <a:lnTo>
                    <a:pt x="0" y="121359"/>
                  </a:lnTo>
                  <a:lnTo>
                    <a:pt x="4554" y="143559"/>
                  </a:lnTo>
                  <a:lnTo>
                    <a:pt x="14377" y="165123"/>
                  </a:lnTo>
                  <a:lnTo>
                    <a:pt x="38650" y="191405"/>
                  </a:lnTo>
                  <a:lnTo>
                    <a:pt x="73659" y="208421"/>
                  </a:lnTo>
                  <a:lnTo>
                    <a:pt x="96953" y="210719"/>
                  </a:lnTo>
                  <a:lnTo>
                    <a:pt x="129798" y="208555"/>
                  </a:lnTo>
                  <a:lnTo>
                    <a:pt x="161914" y="20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67340" y="472442"/>
              <a:ext cx="207272" cy="211911"/>
            </a:xfrm>
            <a:custGeom>
              <a:avLst/>
              <a:gdLst/>
              <a:ahLst/>
              <a:cxnLst/>
              <a:rect l="0" t="0" r="0" b="0"/>
              <a:pathLst>
                <a:path w="207272" h="211911">
                  <a:moveTo>
                    <a:pt x="28286" y="75039"/>
                  </a:moveTo>
                  <a:lnTo>
                    <a:pt x="39465" y="63861"/>
                  </a:lnTo>
                  <a:lnTo>
                    <a:pt x="57432" y="58373"/>
                  </a:lnTo>
                  <a:lnTo>
                    <a:pt x="79845" y="53594"/>
                  </a:lnTo>
                  <a:lnTo>
                    <a:pt x="101504" y="43671"/>
                  </a:lnTo>
                  <a:lnTo>
                    <a:pt x="107514" y="36580"/>
                  </a:lnTo>
                  <a:lnTo>
                    <a:pt x="110350" y="28343"/>
                  </a:lnTo>
                  <a:lnTo>
                    <a:pt x="111072" y="19342"/>
                  </a:lnTo>
                  <a:lnTo>
                    <a:pt x="106874" y="12171"/>
                  </a:lnTo>
                  <a:lnTo>
                    <a:pt x="89730" y="1085"/>
                  </a:lnTo>
                  <a:lnTo>
                    <a:pt x="79777" y="0"/>
                  </a:lnTo>
                  <a:lnTo>
                    <a:pt x="59361" y="5034"/>
                  </a:lnTo>
                  <a:lnTo>
                    <a:pt x="28135" y="26611"/>
                  </a:lnTo>
                  <a:lnTo>
                    <a:pt x="7835" y="55231"/>
                  </a:lnTo>
                  <a:lnTo>
                    <a:pt x="0" y="91527"/>
                  </a:lnTo>
                  <a:lnTo>
                    <a:pt x="3268" y="126328"/>
                  </a:lnTo>
                  <a:lnTo>
                    <a:pt x="17234" y="158866"/>
                  </a:lnTo>
                  <a:lnTo>
                    <a:pt x="41779" y="185145"/>
                  </a:lnTo>
                  <a:lnTo>
                    <a:pt x="71279" y="202160"/>
                  </a:lnTo>
                  <a:lnTo>
                    <a:pt x="121094" y="209984"/>
                  </a:lnTo>
                  <a:lnTo>
                    <a:pt x="172874" y="211529"/>
                  </a:lnTo>
                  <a:lnTo>
                    <a:pt x="207271" y="211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30588" y="473782"/>
              <a:ext cx="309094" cy="214804"/>
            </a:xfrm>
            <a:custGeom>
              <a:avLst/>
              <a:gdLst/>
              <a:ahLst/>
              <a:cxnLst/>
              <a:rect l="0" t="0" r="0" b="0"/>
              <a:pathLst>
                <a:path w="309094" h="21480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5921" y="145953"/>
                  </a:lnTo>
                  <a:lnTo>
                    <a:pt x="46522" y="199851"/>
                  </a:lnTo>
                  <a:lnTo>
                    <a:pt x="55653" y="206933"/>
                  </a:lnTo>
                  <a:lnTo>
                    <a:pt x="78278" y="214803"/>
                  </a:lnTo>
                  <a:lnTo>
                    <a:pt x="88522" y="214562"/>
                  </a:lnTo>
                  <a:lnTo>
                    <a:pt x="106144" y="208055"/>
                  </a:lnTo>
                  <a:lnTo>
                    <a:pt x="129219" y="185648"/>
                  </a:lnTo>
                  <a:lnTo>
                    <a:pt x="145284" y="156782"/>
                  </a:lnTo>
                  <a:lnTo>
                    <a:pt x="152788" y="116540"/>
                  </a:lnTo>
                  <a:lnTo>
                    <a:pt x="178282" y="179766"/>
                  </a:lnTo>
                  <a:lnTo>
                    <a:pt x="195171" y="197269"/>
                  </a:lnTo>
                  <a:lnTo>
                    <a:pt x="206225" y="205212"/>
                  </a:lnTo>
                  <a:lnTo>
                    <a:pt x="230987" y="210918"/>
                  </a:lnTo>
                  <a:lnTo>
                    <a:pt x="256419" y="208385"/>
                  </a:lnTo>
                  <a:lnTo>
                    <a:pt x="279421" y="199460"/>
                  </a:lnTo>
                  <a:lnTo>
                    <a:pt x="295103" y="181456"/>
                  </a:lnTo>
                  <a:lnTo>
                    <a:pt x="304803" y="156686"/>
                  </a:lnTo>
                  <a:lnTo>
                    <a:pt x="309093" y="112196"/>
                  </a:lnTo>
                  <a:lnTo>
                    <a:pt x="302034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95792" y="536953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85264" y="36849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11606" y="357968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57264"/>
                  </a:lnTo>
                  <a:lnTo>
                    <a:pt x="8333" y="106655"/>
                  </a:lnTo>
                  <a:lnTo>
                    <a:pt x="12997" y="158334"/>
                  </a:lnTo>
                  <a:lnTo>
                    <a:pt x="18669" y="207571"/>
                  </a:lnTo>
                  <a:lnTo>
                    <a:pt x="26175" y="260541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58964" y="515896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39" y="0"/>
                  </a:lnTo>
                  <a:lnTo>
                    <a:pt x="25272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06362" y="357968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17959" y="216110"/>
                  </a:lnTo>
                  <a:lnTo>
                    <a:pt x="27028" y="266154"/>
                  </a:lnTo>
                  <a:lnTo>
                    <a:pt x="30235" y="301779"/>
                  </a:lnTo>
                  <a:lnTo>
                    <a:pt x="30685" y="300622"/>
                  </a:lnTo>
                  <a:lnTo>
                    <a:pt x="33807" y="247905"/>
                  </a:lnTo>
                  <a:lnTo>
                    <a:pt x="48362" y="220333"/>
                  </a:lnTo>
                  <a:lnTo>
                    <a:pt x="60878" y="204771"/>
                  </a:lnTo>
                  <a:lnTo>
                    <a:pt x="68662" y="200855"/>
                  </a:lnTo>
                  <a:lnTo>
                    <a:pt x="86669" y="199623"/>
                  </a:lnTo>
                  <a:lnTo>
                    <a:pt x="103250" y="206095"/>
                  </a:lnTo>
                  <a:lnTo>
                    <a:pt x="118419" y="217940"/>
                  </a:lnTo>
                  <a:lnTo>
                    <a:pt x="160188" y="274388"/>
                  </a:lnTo>
                  <a:lnTo>
                    <a:pt x="172895" y="304349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48559" y="305326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93" y="132448"/>
                  </a:lnTo>
                  <a:lnTo>
                    <a:pt x="3177" y="191322"/>
                  </a:lnTo>
                  <a:lnTo>
                    <a:pt x="8350" y="250100"/>
                  </a:lnTo>
                  <a:lnTo>
                    <a:pt x="6764" y="304561"/>
                  </a:lnTo>
                  <a:lnTo>
                    <a:pt x="2005" y="34526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22218" y="484310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4067" y="0"/>
                  </a:lnTo>
                  <a:lnTo>
                    <a:pt x="132657" y="1170"/>
                  </a:lnTo>
                  <a:lnTo>
                    <a:pt x="74254" y="8334"/>
                  </a:lnTo>
                  <a:lnTo>
                    <a:pt x="34869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87870" y="263212"/>
              <a:ext cx="302887" cy="396249"/>
            </a:xfrm>
            <a:custGeom>
              <a:avLst/>
              <a:gdLst/>
              <a:ahLst/>
              <a:cxnLst/>
              <a:rect l="0" t="0" r="0" b="0"/>
              <a:pathLst>
                <a:path w="302887" h="396249">
                  <a:moveTo>
                    <a:pt x="8088" y="0"/>
                  </a:moveTo>
                  <a:lnTo>
                    <a:pt x="11208" y="48931"/>
                  </a:lnTo>
                  <a:lnTo>
                    <a:pt x="16422" y="96776"/>
                  </a:lnTo>
                  <a:lnTo>
                    <a:pt x="17966" y="151117"/>
                  </a:lnTo>
                  <a:lnTo>
                    <a:pt x="21544" y="211671"/>
                  </a:lnTo>
                  <a:lnTo>
                    <a:pt x="26893" y="270948"/>
                  </a:lnTo>
                  <a:lnTo>
                    <a:pt x="25359" y="325556"/>
                  </a:lnTo>
                  <a:lnTo>
                    <a:pt x="17495" y="375661"/>
                  </a:lnTo>
                  <a:lnTo>
                    <a:pt x="12269" y="396248"/>
                  </a:lnTo>
                  <a:lnTo>
                    <a:pt x="10875" y="395186"/>
                  </a:lnTo>
                  <a:lnTo>
                    <a:pt x="0" y="334633"/>
                  </a:lnTo>
                  <a:lnTo>
                    <a:pt x="3631" y="280310"/>
                  </a:lnTo>
                  <a:lnTo>
                    <a:pt x="17946" y="244102"/>
                  </a:lnTo>
                  <a:lnTo>
                    <a:pt x="25189" y="237604"/>
                  </a:lnTo>
                  <a:lnTo>
                    <a:pt x="33527" y="234442"/>
                  </a:lnTo>
                  <a:lnTo>
                    <a:pt x="42595" y="233503"/>
                  </a:lnTo>
                  <a:lnTo>
                    <a:pt x="58909" y="238700"/>
                  </a:lnTo>
                  <a:lnTo>
                    <a:pt x="73959" y="249978"/>
                  </a:lnTo>
                  <a:lnTo>
                    <a:pt x="94416" y="276059"/>
                  </a:lnTo>
                  <a:lnTo>
                    <a:pt x="116235" y="332278"/>
                  </a:lnTo>
                  <a:lnTo>
                    <a:pt x="123557" y="378327"/>
                  </a:lnTo>
                  <a:lnTo>
                    <a:pt x="126012" y="378560"/>
                  </a:lnTo>
                  <a:lnTo>
                    <a:pt x="131858" y="369460"/>
                  </a:lnTo>
                  <a:lnTo>
                    <a:pt x="160465" y="316185"/>
                  </a:lnTo>
                  <a:lnTo>
                    <a:pt x="173687" y="300014"/>
                  </a:lnTo>
                  <a:lnTo>
                    <a:pt x="199874" y="283345"/>
                  </a:lnTo>
                  <a:lnTo>
                    <a:pt x="258876" y="271886"/>
                  </a:lnTo>
                  <a:lnTo>
                    <a:pt x="270037" y="268995"/>
                  </a:lnTo>
                  <a:lnTo>
                    <a:pt x="276308" y="263558"/>
                  </a:lnTo>
                  <a:lnTo>
                    <a:pt x="279317" y="256424"/>
                  </a:lnTo>
                  <a:lnTo>
                    <a:pt x="280155" y="248158"/>
                  </a:lnTo>
                  <a:lnTo>
                    <a:pt x="276033" y="241478"/>
                  </a:lnTo>
                  <a:lnTo>
                    <a:pt x="258976" y="230936"/>
                  </a:lnTo>
                  <a:lnTo>
                    <a:pt x="223065" y="224013"/>
                  </a:lnTo>
                  <a:lnTo>
                    <a:pt x="199560" y="228633"/>
                  </a:lnTo>
                  <a:lnTo>
                    <a:pt x="178585" y="239655"/>
                  </a:lnTo>
                  <a:lnTo>
                    <a:pt x="161464" y="256252"/>
                  </a:lnTo>
                  <a:lnTo>
                    <a:pt x="152294" y="278446"/>
                  </a:lnTo>
                  <a:lnTo>
                    <a:pt x="149389" y="303908"/>
                  </a:lnTo>
                  <a:lnTo>
                    <a:pt x="151997" y="330822"/>
                  </a:lnTo>
                  <a:lnTo>
                    <a:pt x="160175" y="352143"/>
                  </a:lnTo>
                  <a:lnTo>
                    <a:pt x="165631" y="361104"/>
                  </a:lnTo>
                  <a:lnTo>
                    <a:pt x="181053" y="374180"/>
                  </a:lnTo>
                  <a:lnTo>
                    <a:pt x="200775" y="382721"/>
                  </a:lnTo>
                  <a:lnTo>
                    <a:pt x="251564" y="388205"/>
                  </a:lnTo>
                  <a:lnTo>
                    <a:pt x="30288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66469" y="431668"/>
              <a:ext cx="150672" cy="192739"/>
            </a:xfrm>
            <a:custGeom>
              <a:avLst/>
              <a:gdLst/>
              <a:ahLst/>
              <a:cxnLst/>
              <a:rect l="0" t="0" r="0" b="0"/>
              <a:pathLst>
                <a:path w="150672" h="192739">
                  <a:moveTo>
                    <a:pt x="129614" y="0"/>
                  </a:moveTo>
                  <a:lnTo>
                    <a:pt x="67521" y="5589"/>
                  </a:lnTo>
                  <a:lnTo>
                    <a:pt x="40766" y="20243"/>
                  </a:lnTo>
                  <a:lnTo>
                    <a:pt x="18021" y="50582"/>
                  </a:lnTo>
                  <a:lnTo>
                    <a:pt x="2053" y="83617"/>
                  </a:lnTo>
                  <a:lnTo>
                    <a:pt x="0" y="108133"/>
                  </a:lnTo>
                  <a:lnTo>
                    <a:pt x="4157" y="132287"/>
                  </a:lnTo>
                  <a:lnTo>
                    <a:pt x="19652" y="159039"/>
                  </a:lnTo>
                  <a:lnTo>
                    <a:pt x="32389" y="174409"/>
                  </a:lnTo>
                  <a:lnTo>
                    <a:pt x="58302" y="190627"/>
                  </a:lnTo>
                  <a:lnTo>
                    <a:pt x="84272" y="192738"/>
                  </a:lnTo>
                  <a:lnTo>
                    <a:pt x="122418" y="187349"/>
                  </a:lnTo>
                  <a:lnTo>
                    <a:pt x="150671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56147" y="473782"/>
              <a:ext cx="124775" cy="170524"/>
            </a:xfrm>
            <a:custGeom>
              <a:avLst/>
              <a:gdLst/>
              <a:ahLst/>
              <a:cxnLst/>
              <a:rect l="0" t="0" r="0" b="0"/>
              <a:pathLst>
                <a:path w="124775" h="170524">
                  <a:moveTo>
                    <a:pt x="97863" y="0"/>
                  </a:moveTo>
                  <a:lnTo>
                    <a:pt x="75506" y="0"/>
                  </a:lnTo>
                  <a:lnTo>
                    <a:pt x="44836" y="11178"/>
                  </a:lnTo>
                  <a:lnTo>
                    <a:pt x="19110" y="34898"/>
                  </a:lnTo>
                  <a:lnTo>
                    <a:pt x="2259" y="64152"/>
                  </a:lnTo>
                  <a:lnTo>
                    <a:pt x="0" y="90903"/>
                  </a:lnTo>
                  <a:lnTo>
                    <a:pt x="4065" y="119950"/>
                  </a:lnTo>
                  <a:lnTo>
                    <a:pt x="13672" y="144558"/>
                  </a:lnTo>
                  <a:lnTo>
                    <a:pt x="31979" y="160954"/>
                  </a:lnTo>
                  <a:lnTo>
                    <a:pt x="43412" y="166964"/>
                  </a:lnTo>
                  <a:lnTo>
                    <a:pt x="68593" y="170523"/>
                  </a:lnTo>
                  <a:lnTo>
                    <a:pt x="81859" y="169834"/>
                  </a:lnTo>
                  <a:lnTo>
                    <a:pt x="93043" y="164695"/>
                  </a:lnTo>
                  <a:lnTo>
                    <a:pt x="111708" y="146507"/>
                  </a:lnTo>
                  <a:lnTo>
                    <a:pt x="121564" y="122826"/>
                  </a:lnTo>
                  <a:lnTo>
                    <a:pt x="124774" y="97873"/>
                  </a:lnTo>
                  <a:lnTo>
                    <a:pt x="122301" y="75085"/>
                  </a:lnTo>
                  <a:lnTo>
                    <a:pt x="103948" y="34199"/>
                  </a:lnTo>
                  <a:lnTo>
                    <a:pt x="8733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85595" y="463253"/>
              <a:ext cx="168458" cy="182264"/>
            </a:xfrm>
            <a:custGeom>
              <a:avLst/>
              <a:gdLst/>
              <a:ahLst/>
              <a:cxnLst/>
              <a:rect l="0" t="0" r="0" b="0"/>
              <a:pathLst>
                <a:path w="168458" h="182264">
                  <a:moveTo>
                    <a:pt x="0" y="42114"/>
                  </a:moveTo>
                  <a:lnTo>
                    <a:pt x="29309" y="77012"/>
                  </a:lnTo>
                  <a:lnTo>
                    <a:pt x="60214" y="135112"/>
                  </a:lnTo>
                  <a:lnTo>
                    <a:pt x="77990" y="182263"/>
                  </a:lnTo>
                  <a:lnTo>
                    <a:pt x="59282" y="125238"/>
                  </a:lnTo>
                  <a:lnTo>
                    <a:pt x="54609" y="88840"/>
                  </a:lnTo>
                  <a:lnTo>
                    <a:pt x="58815" y="54009"/>
                  </a:lnTo>
                  <a:lnTo>
                    <a:pt x="63776" y="45365"/>
                  </a:lnTo>
                  <a:lnTo>
                    <a:pt x="78648" y="32641"/>
                  </a:lnTo>
                  <a:lnTo>
                    <a:pt x="137305" y="7420"/>
                  </a:lnTo>
                  <a:lnTo>
                    <a:pt x="1684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08679" y="463253"/>
              <a:ext cx="124358" cy="171014"/>
            </a:xfrm>
            <a:custGeom>
              <a:avLst/>
              <a:gdLst/>
              <a:ahLst/>
              <a:cxnLst/>
              <a:rect l="0" t="0" r="0" b="0"/>
              <a:pathLst>
                <a:path w="124358" h="171014">
                  <a:moveTo>
                    <a:pt x="19072" y="42114"/>
                  </a:moveTo>
                  <a:lnTo>
                    <a:pt x="13006" y="74566"/>
                  </a:lnTo>
                  <a:lnTo>
                    <a:pt x="18042" y="132046"/>
                  </a:lnTo>
                  <a:lnTo>
                    <a:pt x="24934" y="171013"/>
                  </a:lnTo>
                  <a:lnTo>
                    <a:pt x="24150" y="170161"/>
                  </a:lnTo>
                  <a:lnTo>
                    <a:pt x="4715" y="114681"/>
                  </a:lnTo>
                  <a:lnTo>
                    <a:pt x="0" y="78304"/>
                  </a:lnTo>
                  <a:lnTo>
                    <a:pt x="4192" y="43478"/>
                  </a:lnTo>
                  <a:lnTo>
                    <a:pt x="15968" y="24783"/>
                  </a:lnTo>
                  <a:lnTo>
                    <a:pt x="24021" y="16522"/>
                  </a:lnTo>
                  <a:lnTo>
                    <a:pt x="48568" y="7343"/>
                  </a:lnTo>
                  <a:lnTo>
                    <a:pt x="89033" y="2176"/>
                  </a:lnTo>
                  <a:lnTo>
                    <a:pt x="1243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79481" y="449494"/>
              <a:ext cx="132541" cy="195765"/>
            </a:xfrm>
            <a:custGeom>
              <a:avLst/>
              <a:gdLst/>
              <a:ahLst/>
              <a:cxnLst/>
              <a:rect l="0" t="0" r="0" b="0"/>
              <a:pathLst>
                <a:path w="132541" h="195765">
                  <a:moveTo>
                    <a:pt x="16726" y="55873"/>
                  </a:moveTo>
                  <a:lnTo>
                    <a:pt x="33494" y="67052"/>
                  </a:lnTo>
                  <a:lnTo>
                    <a:pt x="66278" y="74003"/>
                  </a:lnTo>
                  <a:lnTo>
                    <a:pt x="89051" y="69390"/>
                  </a:lnTo>
                  <a:lnTo>
                    <a:pt x="100038" y="64885"/>
                  </a:lnTo>
                  <a:lnTo>
                    <a:pt x="115365" y="50520"/>
                  </a:lnTo>
                  <a:lnTo>
                    <a:pt x="121090" y="41776"/>
                  </a:lnTo>
                  <a:lnTo>
                    <a:pt x="122566" y="33607"/>
                  </a:lnTo>
                  <a:lnTo>
                    <a:pt x="121212" y="25821"/>
                  </a:lnTo>
                  <a:lnTo>
                    <a:pt x="117969" y="18291"/>
                  </a:lnTo>
                  <a:lnTo>
                    <a:pt x="105007" y="6805"/>
                  </a:lnTo>
                  <a:lnTo>
                    <a:pt x="96637" y="2104"/>
                  </a:lnTo>
                  <a:lnTo>
                    <a:pt x="77978" y="0"/>
                  </a:lnTo>
                  <a:lnTo>
                    <a:pt x="57987" y="4135"/>
                  </a:lnTo>
                  <a:lnTo>
                    <a:pt x="37404" y="13771"/>
                  </a:lnTo>
                  <a:lnTo>
                    <a:pt x="11675" y="37939"/>
                  </a:lnTo>
                  <a:lnTo>
                    <a:pt x="2782" y="60381"/>
                  </a:lnTo>
                  <a:lnTo>
                    <a:pt x="0" y="85953"/>
                  </a:lnTo>
                  <a:lnTo>
                    <a:pt x="6181" y="125487"/>
                  </a:lnTo>
                  <a:lnTo>
                    <a:pt x="22311" y="158778"/>
                  </a:lnTo>
                  <a:lnTo>
                    <a:pt x="35196" y="176088"/>
                  </a:lnTo>
                  <a:lnTo>
                    <a:pt x="61193" y="193398"/>
                  </a:lnTo>
                  <a:lnTo>
                    <a:pt x="80943" y="195764"/>
                  </a:lnTo>
                  <a:lnTo>
                    <a:pt x="108673" y="190519"/>
                  </a:lnTo>
                  <a:lnTo>
                    <a:pt x="132540" y="1822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50219" y="455652"/>
              <a:ext cx="151316" cy="189663"/>
            </a:xfrm>
            <a:custGeom>
              <a:avLst/>
              <a:gdLst/>
              <a:ahLst/>
              <a:cxnLst/>
              <a:rect l="0" t="0" r="0" b="0"/>
              <a:pathLst>
                <a:path w="151316" h="189663">
                  <a:moveTo>
                    <a:pt x="98672" y="18130"/>
                  </a:moveTo>
                  <a:lnTo>
                    <a:pt x="87494" y="6951"/>
                  </a:lnTo>
                  <a:lnTo>
                    <a:pt x="69528" y="1463"/>
                  </a:lnTo>
                  <a:lnTo>
                    <a:pt x="58185" y="0"/>
                  </a:lnTo>
                  <a:lnTo>
                    <a:pt x="48284" y="2534"/>
                  </a:lnTo>
                  <a:lnTo>
                    <a:pt x="31044" y="14708"/>
                  </a:lnTo>
                  <a:lnTo>
                    <a:pt x="13773" y="41293"/>
                  </a:lnTo>
                  <a:lnTo>
                    <a:pt x="1247" y="76985"/>
                  </a:lnTo>
                  <a:lnTo>
                    <a:pt x="0" y="100440"/>
                  </a:lnTo>
                  <a:lnTo>
                    <a:pt x="8731" y="144093"/>
                  </a:lnTo>
                  <a:lnTo>
                    <a:pt x="21264" y="162241"/>
                  </a:lnTo>
                  <a:lnTo>
                    <a:pt x="38532" y="176936"/>
                  </a:lnTo>
                  <a:lnTo>
                    <a:pt x="57905" y="187366"/>
                  </a:lnTo>
                  <a:lnTo>
                    <a:pt x="81333" y="189662"/>
                  </a:lnTo>
                  <a:lnTo>
                    <a:pt x="141358" y="178523"/>
                  </a:lnTo>
                  <a:lnTo>
                    <a:pt x="151315" y="176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66249" y="284269"/>
              <a:ext cx="19513" cy="421141"/>
            </a:xfrm>
            <a:custGeom>
              <a:avLst/>
              <a:gdLst/>
              <a:ahLst/>
              <a:cxnLst/>
              <a:rect l="0" t="0" r="0" b="0"/>
              <a:pathLst>
                <a:path w="19513" h="421141">
                  <a:moveTo>
                    <a:pt x="19512" y="0"/>
                  </a:moveTo>
                  <a:lnTo>
                    <a:pt x="8059" y="48931"/>
                  </a:lnTo>
                  <a:lnTo>
                    <a:pt x="352" y="108061"/>
                  </a:lnTo>
                  <a:lnTo>
                    <a:pt x="0" y="164802"/>
                  </a:lnTo>
                  <a:lnTo>
                    <a:pt x="6863" y="221070"/>
                  </a:lnTo>
                  <a:lnTo>
                    <a:pt x="14154" y="277245"/>
                  </a:lnTo>
                  <a:lnTo>
                    <a:pt x="17925" y="330541"/>
                  </a:lnTo>
                  <a:lnTo>
                    <a:pt x="19199" y="391112"/>
                  </a:lnTo>
                  <a:lnTo>
                    <a:pt x="1951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59419" y="442196"/>
              <a:ext cx="231628" cy="9554"/>
            </a:xfrm>
            <a:custGeom>
              <a:avLst/>
              <a:gdLst/>
              <a:ahLst/>
              <a:cxnLst/>
              <a:rect l="0" t="0" r="0" b="0"/>
              <a:pathLst>
                <a:path w="231628" h="9554">
                  <a:moveTo>
                    <a:pt x="231627" y="0"/>
                  </a:moveTo>
                  <a:lnTo>
                    <a:pt x="173011" y="5590"/>
                  </a:lnTo>
                  <a:lnTo>
                    <a:pt x="117667" y="9553"/>
                  </a:lnTo>
                  <a:lnTo>
                    <a:pt x="54742" y="72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66433" y="249939"/>
              <a:ext cx="198397" cy="455471"/>
            </a:xfrm>
            <a:custGeom>
              <a:avLst/>
              <a:gdLst/>
              <a:ahLst/>
              <a:cxnLst/>
              <a:rect l="0" t="0" r="0" b="0"/>
              <a:pathLst>
                <a:path w="198397" h="455471">
                  <a:moveTo>
                    <a:pt x="61525" y="455470"/>
                  </a:moveTo>
                  <a:lnTo>
                    <a:pt x="53192" y="417992"/>
                  </a:lnTo>
                  <a:lnTo>
                    <a:pt x="45842" y="366568"/>
                  </a:lnTo>
                  <a:lnTo>
                    <a:pt x="33124" y="316246"/>
                  </a:lnTo>
                  <a:lnTo>
                    <a:pt x="22824" y="265650"/>
                  </a:lnTo>
                  <a:lnTo>
                    <a:pt x="11983" y="212214"/>
                  </a:lnTo>
                  <a:lnTo>
                    <a:pt x="3906" y="151356"/>
                  </a:lnTo>
                  <a:lnTo>
                    <a:pt x="0" y="100330"/>
                  </a:lnTo>
                  <a:lnTo>
                    <a:pt x="1019" y="41431"/>
                  </a:lnTo>
                  <a:lnTo>
                    <a:pt x="9677" y="21498"/>
                  </a:lnTo>
                  <a:lnTo>
                    <a:pt x="27563" y="7960"/>
                  </a:lnTo>
                  <a:lnTo>
                    <a:pt x="38884" y="2712"/>
                  </a:lnTo>
                  <a:lnTo>
                    <a:pt x="67060" y="0"/>
                  </a:lnTo>
                  <a:lnTo>
                    <a:pt x="127220" y="7792"/>
                  </a:lnTo>
                  <a:lnTo>
                    <a:pt x="158850" y="22827"/>
                  </a:lnTo>
                  <a:lnTo>
                    <a:pt x="198396" y="55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22673" y="52642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5590"/>
                  </a:lnTo>
                  <a:lnTo>
                    <a:pt x="60128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48812" y="558010"/>
              <a:ext cx="150214" cy="151230"/>
            </a:xfrm>
            <a:custGeom>
              <a:avLst/>
              <a:gdLst/>
              <a:ahLst/>
              <a:cxnLst/>
              <a:rect l="0" t="0" r="0" b="0"/>
              <a:pathLst>
                <a:path w="150214" h="151230">
                  <a:moveTo>
                    <a:pt x="126545" y="0"/>
                  </a:moveTo>
                  <a:lnTo>
                    <a:pt x="64453" y="5589"/>
                  </a:lnTo>
                  <a:lnTo>
                    <a:pt x="32109" y="20243"/>
                  </a:lnTo>
                  <a:lnTo>
                    <a:pt x="5887" y="44992"/>
                  </a:lnTo>
                  <a:lnTo>
                    <a:pt x="0" y="70689"/>
                  </a:lnTo>
                  <a:lnTo>
                    <a:pt x="2453" y="98098"/>
                  </a:lnTo>
                  <a:lnTo>
                    <a:pt x="11342" y="118078"/>
                  </a:lnTo>
                  <a:lnTo>
                    <a:pt x="26211" y="131638"/>
                  </a:lnTo>
                  <a:lnTo>
                    <a:pt x="64352" y="149875"/>
                  </a:lnTo>
                  <a:lnTo>
                    <a:pt x="87985" y="151229"/>
                  </a:lnTo>
                  <a:lnTo>
                    <a:pt x="111747" y="146761"/>
                  </a:lnTo>
                  <a:lnTo>
                    <a:pt x="130108" y="136977"/>
                  </a:lnTo>
                  <a:lnTo>
                    <a:pt x="142946" y="118590"/>
                  </a:lnTo>
                  <a:lnTo>
                    <a:pt x="150213" y="95991"/>
                  </a:lnTo>
                  <a:lnTo>
                    <a:pt x="149542" y="74248"/>
                  </a:lnTo>
                  <a:lnTo>
                    <a:pt x="142225" y="56006"/>
                  </a:lnTo>
                  <a:lnTo>
                    <a:pt x="11601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75357" y="536953"/>
              <a:ext cx="147401" cy="184335"/>
            </a:xfrm>
            <a:custGeom>
              <a:avLst/>
              <a:gdLst/>
              <a:ahLst/>
              <a:cxnLst/>
              <a:rect l="0" t="0" r="0" b="0"/>
              <a:pathLst>
                <a:path w="147401" h="184335">
                  <a:moveTo>
                    <a:pt x="0" y="31585"/>
                  </a:moveTo>
                  <a:lnTo>
                    <a:pt x="29308" y="84613"/>
                  </a:lnTo>
                  <a:lnTo>
                    <a:pt x="66453" y="145254"/>
                  </a:lnTo>
                  <a:lnTo>
                    <a:pt x="100344" y="183500"/>
                  </a:lnTo>
                  <a:lnTo>
                    <a:pt x="104331" y="184334"/>
                  </a:lnTo>
                  <a:lnTo>
                    <a:pt x="105819" y="180211"/>
                  </a:lnTo>
                  <a:lnTo>
                    <a:pt x="102323" y="155171"/>
                  </a:lnTo>
                  <a:lnTo>
                    <a:pt x="81283" y="95347"/>
                  </a:lnTo>
                  <a:lnTo>
                    <a:pt x="77117" y="49568"/>
                  </a:lnTo>
                  <a:lnTo>
                    <a:pt x="80288" y="24370"/>
                  </a:lnTo>
                  <a:lnTo>
                    <a:pt x="86281" y="16246"/>
                  </a:lnTo>
                  <a:lnTo>
                    <a:pt x="94955" y="10831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66424" y="495669"/>
              <a:ext cx="219546" cy="209741"/>
            </a:xfrm>
            <a:custGeom>
              <a:avLst/>
              <a:gdLst/>
              <a:ahLst/>
              <a:cxnLst/>
              <a:rect l="0" t="0" r="0" b="0"/>
              <a:pathLst>
                <a:path w="219546" h="209741">
                  <a:moveTo>
                    <a:pt x="8975" y="93926"/>
                  </a:moveTo>
                  <a:lnTo>
                    <a:pt x="8975" y="148071"/>
                  </a:lnTo>
                  <a:lnTo>
                    <a:pt x="14564" y="197428"/>
                  </a:lnTo>
                  <a:lnTo>
                    <a:pt x="15041" y="199192"/>
                  </a:lnTo>
                  <a:lnTo>
                    <a:pt x="8492" y="138715"/>
                  </a:lnTo>
                  <a:lnTo>
                    <a:pt x="0" y="78161"/>
                  </a:lnTo>
                  <a:lnTo>
                    <a:pt x="4161" y="70548"/>
                  </a:lnTo>
                  <a:lnTo>
                    <a:pt x="11615" y="66642"/>
                  </a:lnTo>
                  <a:lnTo>
                    <a:pt x="21263" y="65209"/>
                  </a:lnTo>
                  <a:lnTo>
                    <a:pt x="30035" y="67762"/>
                  </a:lnTo>
                  <a:lnTo>
                    <a:pt x="46021" y="79958"/>
                  </a:lnTo>
                  <a:lnTo>
                    <a:pt x="83559" y="139965"/>
                  </a:lnTo>
                  <a:lnTo>
                    <a:pt x="84433" y="138657"/>
                  </a:lnTo>
                  <a:lnTo>
                    <a:pt x="82905" y="86385"/>
                  </a:lnTo>
                  <a:lnTo>
                    <a:pt x="85839" y="33772"/>
                  </a:lnTo>
                  <a:lnTo>
                    <a:pt x="88293" y="22238"/>
                  </a:lnTo>
                  <a:lnTo>
                    <a:pt x="93440" y="13379"/>
                  </a:lnTo>
                  <a:lnTo>
                    <a:pt x="108516" y="416"/>
                  </a:lnTo>
                  <a:lnTo>
                    <a:pt x="117450" y="0"/>
                  </a:lnTo>
                  <a:lnTo>
                    <a:pt x="136735" y="8898"/>
                  </a:lnTo>
                  <a:lnTo>
                    <a:pt x="167323" y="39227"/>
                  </a:lnTo>
                  <a:lnTo>
                    <a:pt x="193458" y="91397"/>
                  </a:lnTo>
                  <a:lnTo>
                    <a:pt x="210776" y="132821"/>
                  </a:lnTo>
                  <a:lnTo>
                    <a:pt x="217813" y="182501"/>
                  </a:lnTo>
                  <a:lnTo>
                    <a:pt x="219545" y="209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07198" y="515896"/>
              <a:ext cx="137891" cy="221558"/>
            </a:xfrm>
            <a:custGeom>
              <a:avLst/>
              <a:gdLst/>
              <a:ahLst/>
              <a:cxnLst/>
              <a:rect l="0" t="0" r="0" b="0"/>
              <a:pathLst>
                <a:path w="137891" h="221558">
                  <a:moveTo>
                    <a:pt x="89382" y="0"/>
                  </a:moveTo>
                  <a:lnTo>
                    <a:pt x="72615" y="5589"/>
                  </a:lnTo>
                  <a:lnTo>
                    <a:pt x="45419" y="25832"/>
                  </a:lnTo>
                  <a:lnTo>
                    <a:pt x="20724" y="54057"/>
                  </a:lnTo>
                  <a:lnTo>
                    <a:pt x="12074" y="77448"/>
                  </a:lnTo>
                  <a:lnTo>
                    <a:pt x="0" y="137147"/>
                  </a:lnTo>
                  <a:lnTo>
                    <a:pt x="2084" y="163120"/>
                  </a:lnTo>
                  <a:lnTo>
                    <a:pt x="10028" y="184022"/>
                  </a:lnTo>
                  <a:lnTo>
                    <a:pt x="22528" y="201110"/>
                  </a:lnTo>
                  <a:lnTo>
                    <a:pt x="39782" y="216504"/>
                  </a:lnTo>
                  <a:lnTo>
                    <a:pt x="50466" y="220375"/>
                  </a:lnTo>
                  <a:lnTo>
                    <a:pt x="74816" y="221557"/>
                  </a:lnTo>
                  <a:lnTo>
                    <a:pt x="94996" y="215063"/>
                  </a:lnTo>
                  <a:lnTo>
                    <a:pt x="111765" y="203208"/>
                  </a:lnTo>
                  <a:lnTo>
                    <a:pt x="127016" y="186241"/>
                  </a:lnTo>
                  <a:lnTo>
                    <a:pt x="135354" y="163882"/>
                  </a:lnTo>
                  <a:lnTo>
                    <a:pt x="137890" y="138347"/>
                  </a:lnTo>
                  <a:lnTo>
                    <a:pt x="131571" y="98833"/>
                  </a:lnTo>
                  <a:lnTo>
                    <a:pt x="115400" y="65549"/>
                  </a:lnTo>
                  <a:lnTo>
                    <a:pt x="102506" y="48240"/>
                  </a:lnTo>
                  <a:lnTo>
                    <a:pt x="85856" y="38987"/>
                  </a:lnTo>
                  <a:lnTo>
                    <a:pt x="5779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55080" y="334840"/>
              <a:ext cx="120486" cy="423212"/>
            </a:xfrm>
            <a:custGeom>
              <a:avLst/>
              <a:gdLst/>
              <a:ahLst/>
              <a:cxnLst/>
              <a:rect l="0" t="0" r="0" b="0"/>
              <a:pathLst>
                <a:path w="120486" h="423212">
                  <a:moveTo>
                    <a:pt x="99427" y="423211"/>
                  </a:moveTo>
                  <a:lnTo>
                    <a:pt x="97087" y="389589"/>
                  </a:lnTo>
                  <a:lnTo>
                    <a:pt x="79641" y="334768"/>
                  </a:lnTo>
                  <a:lnTo>
                    <a:pt x="65098" y="285092"/>
                  </a:lnTo>
                  <a:lnTo>
                    <a:pt x="44814" y="227083"/>
                  </a:lnTo>
                  <a:lnTo>
                    <a:pt x="25931" y="171043"/>
                  </a:lnTo>
                  <a:lnTo>
                    <a:pt x="11730" y="117337"/>
                  </a:lnTo>
                  <a:lnTo>
                    <a:pt x="0" y="59978"/>
                  </a:lnTo>
                  <a:lnTo>
                    <a:pt x="1815" y="35997"/>
                  </a:lnTo>
                  <a:lnTo>
                    <a:pt x="6276" y="27028"/>
                  </a:lnTo>
                  <a:lnTo>
                    <a:pt x="20593" y="13943"/>
                  </a:lnTo>
                  <a:lnTo>
                    <a:pt x="53973" y="0"/>
                  </a:lnTo>
                  <a:lnTo>
                    <a:pt x="76886" y="1541"/>
                  </a:lnTo>
                  <a:lnTo>
                    <a:pt x="103277" y="12443"/>
                  </a:lnTo>
                  <a:lnTo>
                    <a:pt x="120485" y="23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28165" y="551944"/>
              <a:ext cx="147401" cy="6067"/>
            </a:xfrm>
            <a:custGeom>
              <a:avLst/>
              <a:gdLst/>
              <a:ahLst/>
              <a:cxnLst/>
              <a:rect l="0" t="0" r="0" b="0"/>
              <a:pathLst>
                <a:path w="147401" h="6067">
                  <a:moveTo>
                    <a:pt x="147400" y="6066"/>
                  </a:moveTo>
                  <a:lnTo>
                    <a:pt x="93255" y="2946"/>
                  </a:lnTo>
                  <a:lnTo>
                    <a:pt x="67183" y="0"/>
                  </a:lnTo>
                  <a:lnTo>
                    <a:pt x="24970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65119" y="42113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70" y="155199"/>
                  </a:lnTo>
                  <a:lnTo>
                    <a:pt x="5589" y="198049"/>
                  </a:lnTo>
                  <a:lnTo>
                    <a:pt x="8333" y="241270"/>
                  </a:lnTo>
                  <a:lnTo>
                    <a:pt x="9878" y="301945"/>
                  </a:lnTo>
                  <a:lnTo>
                    <a:pt x="10336" y="347609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07192" y="547481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63171"/>
                  </a:moveTo>
                  <a:lnTo>
                    <a:pt x="221989" y="45213"/>
                  </a:lnTo>
                  <a:lnTo>
                    <a:pt x="161699" y="31505"/>
                  </a:lnTo>
                  <a:lnTo>
                    <a:pt x="99661" y="17532"/>
                  </a:lnTo>
                  <a:lnTo>
                    <a:pt x="40310" y="46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01989" y="294797"/>
              <a:ext cx="400085" cy="505369"/>
            </a:xfrm>
            <a:custGeom>
              <a:avLst/>
              <a:gdLst/>
              <a:ahLst/>
              <a:cxnLst/>
              <a:rect l="0" t="0" r="0" b="0"/>
              <a:pathLst>
                <a:path w="400085" h="505369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14655" y="160787"/>
                  </a:lnTo>
                  <a:lnTo>
                    <a:pt x="20963" y="217461"/>
                  </a:lnTo>
                  <a:lnTo>
                    <a:pt x="29140" y="276836"/>
                  </a:lnTo>
                  <a:lnTo>
                    <a:pt x="36693" y="338953"/>
                  </a:lnTo>
                  <a:lnTo>
                    <a:pt x="40508" y="398868"/>
                  </a:lnTo>
                  <a:lnTo>
                    <a:pt x="41798" y="456732"/>
                  </a:lnTo>
                  <a:lnTo>
                    <a:pt x="42087" y="393782"/>
                  </a:lnTo>
                  <a:lnTo>
                    <a:pt x="45229" y="340174"/>
                  </a:lnTo>
                  <a:lnTo>
                    <a:pt x="56685" y="306293"/>
                  </a:lnTo>
                  <a:lnTo>
                    <a:pt x="62356" y="295443"/>
                  </a:lnTo>
                  <a:lnTo>
                    <a:pt x="70817" y="288209"/>
                  </a:lnTo>
                  <a:lnTo>
                    <a:pt x="92696" y="280171"/>
                  </a:lnTo>
                  <a:lnTo>
                    <a:pt x="102742" y="281538"/>
                  </a:lnTo>
                  <a:lnTo>
                    <a:pt x="120143" y="292414"/>
                  </a:lnTo>
                  <a:lnTo>
                    <a:pt x="143093" y="323858"/>
                  </a:lnTo>
                  <a:lnTo>
                    <a:pt x="170639" y="383640"/>
                  </a:lnTo>
                  <a:lnTo>
                    <a:pt x="188558" y="438603"/>
                  </a:lnTo>
                  <a:lnTo>
                    <a:pt x="192386" y="450329"/>
                  </a:lnTo>
                  <a:lnTo>
                    <a:pt x="194938" y="453468"/>
                  </a:lnTo>
                  <a:lnTo>
                    <a:pt x="196640" y="450881"/>
                  </a:lnTo>
                  <a:lnTo>
                    <a:pt x="200870" y="436698"/>
                  </a:lnTo>
                  <a:lnTo>
                    <a:pt x="229152" y="388831"/>
                  </a:lnTo>
                  <a:lnTo>
                    <a:pt x="248854" y="374415"/>
                  </a:lnTo>
                  <a:lnTo>
                    <a:pt x="280015" y="356603"/>
                  </a:lnTo>
                  <a:lnTo>
                    <a:pt x="307186" y="339627"/>
                  </a:lnTo>
                  <a:lnTo>
                    <a:pt x="334344" y="324069"/>
                  </a:lnTo>
                  <a:lnTo>
                    <a:pt x="342218" y="317821"/>
                  </a:lnTo>
                  <a:lnTo>
                    <a:pt x="346299" y="308977"/>
                  </a:lnTo>
                  <a:lnTo>
                    <a:pt x="347713" y="286672"/>
                  </a:lnTo>
                  <a:lnTo>
                    <a:pt x="344113" y="277683"/>
                  </a:lnTo>
                  <a:lnTo>
                    <a:pt x="330755" y="264575"/>
                  </a:lnTo>
                  <a:lnTo>
                    <a:pt x="322278" y="261781"/>
                  </a:lnTo>
                  <a:lnTo>
                    <a:pt x="303503" y="261797"/>
                  </a:lnTo>
                  <a:lnTo>
                    <a:pt x="273201" y="268382"/>
                  </a:lnTo>
                  <a:lnTo>
                    <a:pt x="255564" y="280718"/>
                  </a:lnTo>
                  <a:lnTo>
                    <a:pt x="219138" y="321237"/>
                  </a:lnTo>
                  <a:lnTo>
                    <a:pt x="209309" y="344373"/>
                  </a:lnTo>
                  <a:lnTo>
                    <a:pt x="207280" y="370254"/>
                  </a:lnTo>
                  <a:lnTo>
                    <a:pt x="212618" y="397354"/>
                  </a:lnTo>
                  <a:lnTo>
                    <a:pt x="235353" y="437749"/>
                  </a:lnTo>
                  <a:lnTo>
                    <a:pt x="264317" y="470125"/>
                  </a:lnTo>
                  <a:lnTo>
                    <a:pt x="284761" y="483076"/>
                  </a:lnTo>
                  <a:lnTo>
                    <a:pt x="334887" y="493686"/>
                  </a:lnTo>
                  <a:lnTo>
                    <a:pt x="380490" y="502714"/>
                  </a:lnTo>
                  <a:lnTo>
                    <a:pt x="400084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73865" y="1031792"/>
            <a:ext cx="4074530" cy="736568"/>
            <a:chOff x="873865" y="1031792"/>
            <a:chExt cx="4074530" cy="736568"/>
          </a:xfrm>
        </p:grpSpPr>
        <p:sp>
          <p:nvSpPr>
            <p:cNvPr id="52" name="Freeform 51"/>
            <p:cNvSpPr/>
            <p:nvPr/>
          </p:nvSpPr>
          <p:spPr>
            <a:xfrm>
              <a:off x="873865" y="1316062"/>
              <a:ext cx="189514" cy="332930"/>
            </a:xfrm>
            <a:custGeom>
              <a:avLst/>
              <a:gdLst/>
              <a:ahLst/>
              <a:cxnLst/>
              <a:rect l="0" t="0" r="0" b="0"/>
              <a:pathLst>
                <a:path w="189514" h="332930">
                  <a:moveTo>
                    <a:pt x="0" y="21057"/>
                  </a:moveTo>
                  <a:lnTo>
                    <a:pt x="14654" y="79674"/>
                  </a:lnTo>
                  <a:lnTo>
                    <a:pt x="35433" y="132678"/>
                  </a:lnTo>
                  <a:lnTo>
                    <a:pt x="52016" y="184395"/>
                  </a:lnTo>
                  <a:lnTo>
                    <a:pt x="60553" y="212974"/>
                  </a:lnTo>
                  <a:lnTo>
                    <a:pt x="91826" y="269349"/>
                  </a:lnTo>
                  <a:lnTo>
                    <a:pt x="124347" y="330937"/>
                  </a:lnTo>
                  <a:lnTo>
                    <a:pt x="129691" y="332929"/>
                  </a:lnTo>
                  <a:lnTo>
                    <a:pt x="134424" y="330747"/>
                  </a:lnTo>
                  <a:lnTo>
                    <a:pt x="138749" y="325783"/>
                  </a:lnTo>
                  <a:lnTo>
                    <a:pt x="152926" y="269723"/>
                  </a:lnTo>
                  <a:lnTo>
                    <a:pt x="160059" y="214282"/>
                  </a:lnTo>
                  <a:lnTo>
                    <a:pt x="166797" y="158011"/>
                  </a:lnTo>
                  <a:lnTo>
                    <a:pt x="169298" y="98975"/>
                  </a:lnTo>
                  <a:lnTo>
                    <a:pt x="179844" y="4537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97823" y="1319343"/>
              <a:ext cx="177923" cy="280989"/>
            </a:xfrm>
            <a:custGeom>
              <a:avLst/>
              <a:gdLst/>
              <a:ahLst/>
              <a:cxnLst/>
              <a:rect l="0" t="0" r="0" b="0"/>
              <a:pathLst>
                <a:path w="177923" h="280989">
                  <a:moveTo>
                    <a:pt x="49783" y="102004"/>
                  </a:moveTo>
                  <a:lnTo>
                    <a:pt x="55372" y="118771"/>
                  </a:lnTo>
                  <a:lnTo>
                    <a:pt x="61698" y="123711"/>
                  </a:lnTo>
                  <a:lnTo>
                    <a:pt x="81205" y="129199"/>
                  </a:lnTo>
                  <a:lnTo>
                    <a:pt x="90618" y="128323"/>
                  </a:lnTo>
                  <a:lnTo>
                    <a:pt x="135460" y="109485"/>
                  </a:lnTo>
                  <a:lnTo>
                    <a:pt x="152592" y="95970"/>
                  </a:lnTo>
                  <a:lnTo>
                    <a:pt x="166836" y="78265"/>
                  </a:lnTo>
                  <a:lnTo>
                    <a:pt x="177066" y="58698"/>
                  </a:lnTo>
                  <a:lnTo>
                    <a:pt x="177922" y="48567"/>
                  </a:lnTo>
                  <a:lnTo>
                    <a:pt x="172634" y="27951"/>
                  </a:lnTo>
                  <a:lnTo>
                    <a:pt x="159365" y="13329"/>
                  </a:lnTo>
                  <a:lnTo>
                    <a:pt x="150914" y="7792"/>
                  </a:lnTo>
                  <a:lnTo>
                    <a:pt x="111073" y="0"/>
                  </a:lnTo>
                  <a:lnTo>
                    <a:pt x="88331" y="4416"/>
                  </a:lnTo>
                  <a:lnTo>
                    <a:pt x="59255" y="23176"/>
                  </a:lnTo>
                  <a:lnTo>
                    <a:pt x="23578" y="60956"/>
                  </a:lnTo>
                  <a:lnTo>
                    <a:pt x="6793" y="97380"/>
                  </a:lnTo>
                  <a:lnTo>
                    <a:pt x="0" y="137809"/>
                  </a:lnTo>
                  <a:lnTo>
                    <a:pt x="3577" y="179423"/>
                  </a:lnTo>
                  <a:lnTo>
                    <a:pt x="17635" y="215800"/>
                  </a:lnTo>
                  <a:lnTo>
                    <a:pt x="36618" y="243216"/>
                  </a:lnTo>
                  <a:lnTo>
                    <a:pt x="62650" y="266157"/>
                  </a:lnTo>
                  <a:lnTo>
                    <a:pt x="85527" y="274396"/>
                  </a:lnTo>
                  <a:lnTo>
                    <a:pt x="134011" y="280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05533" y="1379233"/>
              <a:ext cx="168457" cy="203558"/>
            </a:xfrm>
            <a:custGeom>
              <a:avLst/>
              <a:gdLst/>
              <a:ahLst/>
              <a:cxnLst/>
              <a:rect l="0" t="0" r="0" b="0"/>
              <a:pathLst>
                <a:path w="168457" h="203558">
                  <a:moveTo>
                    <a:pt x="0" y="52642"/>
                  </a:moveTo>
                  <a:lnTo>
                    <a:pt x="3120" y="95334"/>
                  </a:lnTo>
                  <a:lnTo>
                    <a:pt x="19128" y="147475"/>
                  </a:lnTo>
                  <a:lnTo>
                    <a:pt x="45854" y="203557"/>
                  </a:lnTo>
                  <a:lnTo>
                    <a:pt x="30983" y="144832"/>
                  </a:lnTo>
                  <a:lnTo>
                    <a:pt x="23018" y="90740"/>
                  </a:lnTo>
                  <a:lnTo>
                    <a:pt x="27227" y="54572"/>
                  </a:lnTo>
                  <a:lnTo>
                    <a:pt x="35888" y="35562"/>
                  </a:lnTo>
                  <a:lnTo>
                    <a:pt x="41473" y="27218"/>
                  </a:lnTo>
                  <a:lnTo>
                    <a:pt x="57037" y="14826"/>
                  </a:lnTo>
                  <a:lnTo>
                    <a:pt x="76823" y="6589"/>
                  </a:lnTo>
                  <a:lnTo>
                    <a:pt x="127652" y="130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05575" y="1158134"/>
              <a:ext cx="224182" cy="393700"/>
            </a:xfrm>
            <a:custGeom>
              <a:avLst/>
              <a:gdLst/>
              <a:ahLst/>
              <a:cxnLst/>
              <a:rect l="0" t="0" r="0" b="0"/>
              <a:pathLst>
                <a:path w="224182" h="393700">
                  <a:moveTo>
                    <a:pt x="21057" y="0"/>
                  </a:moveTo>
                  <a:lnTo>
                    <a:pt x="15468" y="16768"/>
                  </a:lnTo>
                  <a:lnTo>
                    <a:pt x="19909" y="64620"/>
                  </a:lnTo>
                  <a:lnTo>
                    <a:pt x="27606" y="118193"/>
                  </a:lnTo>
                  <a:lnTo>
                    <a:pt x="31576" y="169291"/>
                  </a:lnTo>
                  <a:lnTo>
                    <a:pt x="39686" y="225423"/>
                  </a:lnTo>
                  <a:lnTo>
                    <a:pt x="44514" y="275022"/>
                  </a:lnTo>
                  <a:lnTo>
                    <a:pt x="50234" y="323644"/>
                  </a:lnTo>
                  <a:lnTo>
                    <a:pt x="51572" y="343883"/>
                  </a:lnTo>
                  <a:lnTo>
                    <a:pt x="51929" y="342729"/>
                  </a:lnTo>
                  <a:lnTo>
                    <a:pt x="54888" y="288848"/>
                  </a:lnTo>
                  <a:lnTo>
                    <a:pt x="69425" y="255211"/>
                  </a:lnTo>
                  <a:lnTo>
                    <a:pt x="81938" y="237819"/>
                  </a:lnTo>
                  <a:lnTo>
                    <a:pt x="101537" y="228530"/>
                  </a:lnTo>
                  <a:lnTo>
                    <a:pt x="124676" y="225571"/>
                  </a:lnTo>
                  <a:lnTo>
                    <a:pt x="146658" y="228156"/>
                  </a:lnTo>
                  <a:lnTo>
                    <a:pt x="178765" y="241777"/>
                  </a:lnTo>
                  <a:lnTo>
                    <a:pt x="196824" y="260315"/>
                  </a:lnTo>
                  <a:lnTo>
                    <a:pt x="221893" y="304754"/>
                  </a:lnTo>
                  <a:lnTo>
                    <a:pt x="224181" y="326129"/>
                  </a:lnTo>
                  <a:lnTo>
                    <a:pt x="220128" y="346158"/>
                  </a:lnTo>
                  <a:lnTo>
                    <a:pt x="210529" y="362858"/>
                  </a:lnTo>
                  <a:lnTo>
                    <a:pt x="195344" y="374960"/>
                  </a:lnTo>
                  <a:lnTo>
                    <a:pt x="160825" y="388350"/>
                  </a:lnTo>
                  <a:lnTo>
                    <a:pt x="131139" y="393699"/>
                  </a:lnTo>
                  <a:lnTo>
                    <a:pt x="77073" y="387600"/>
                  </a:lnTo>
                  <a:lnTo>
                    <a:pt x="17064" y="37144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89581" y="1358176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3787" y="133172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63585" y="125289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21057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79399" y="1349907"/>
              <a:ext cx="189513" cy="166197"/>
            </a:xfrm>
            <a:custGeom>
              <a:avLst/>
              <a:gdLst/>
              <a:ahLst/>
              <a:cxnLst/>
              <a:rect l="0" t="0" r="0" b="0"/>
              <a:pathLst>
                <a:path w="189513" h="166197">
                  <a:moveTo>
                    <a:pt x="0" y="8269"/>
                  </a:moveTo>
                  <a:lnTo>
                    <a:pt x="14654" y="63410"/>
                  </a:lnTo>
                  <a:lnTo>
                    <a:pt x="27027" y="114307"/>
                  </a:lnTo>
                  <a:lnTo>
                    <a:pt x="29065" y="152122"/>
                  </a:lnTo>
                  <a:lnTo>
                    <a:pt x="27565" y="153304"/>
                  </a:lnTo>
                  <a:lnTo>
                    <a:pt x="22779" y="145258"/>
                  </a:lnTo>
                  <a:lnTo>
                    <a:pt x="16753" y="129984"/>
                  </a:lnTo>
                  <a:lnTo>
                    <a:pt x="17962" y="96065"/>
                  </a:lnTo>
                  <a:lnTo>
                    <a:pt x="30020" y="36616"/>
                  </a:lnTo>
                  <a:lnTo>
                    <a:pt x="41028" y="11509"/>
                  </a:lnTo>
                  <a:lnTo>
                    <a:pt x="49579" y="4580"/>
                  </a:lnTo>
                  <a:lnTo>
                    <a:pt x="71558" y="0"/>
                  </a:lnTo>
                  <a:lnTo>
                    <a:pt x="93804" y="4984"/>
                  </a:lnTo>
                  <a:lnTo>
                    <a:pt x="114220" y="16167"/>
                  </a:lnTo>
                  <a:lnTo>
                    <a:pt x="153746" y="61951"/>
                  </a:lnTo>
                  <a:lnTo>
                    <a:pt x="181818" y="124174"/>
                  </a:lnTo>
                  <a:lnTo>
                    <a:pt x="189512" y="166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48501" y="1282597"/>
              <a:ext cx="201760" cy="485763"/>
            </a:xfrm>
            <a:custGeom>
              <a:avLst/>
              <a:gdLst/>
              <a:ahLst/>
              <a:cxnLst/>
              <a:rect l="0" t="0" r="0" b="0"/>
              <a:pathLst>
                <a:path w="201760" h="485763">
                  <a:moveTo>
                    <a:pt x="15209" y="96636"/>
                  </a:moveTo>
                  <a:lnTo>
                    <a:pt x="18328" y="145567"/>
                  </a:lnTo>
                  <a:lnTo>
                    <a:pt x="29863" y="199108"/>
                  </a:lnTo>
                  <a:lnTo>
                    <a:pt x="34368" y="249440"/>
                  </a:lnTo>
                  <a:lnTo>
                    <a:pt x="44296" y="307624"/>
                  </a:lnTo>
                  <a:lnTo>
                    <a:pt x="52943" y="361922"/>
                  </a:lnTo>
                  <a:lnTo>
                    <a:pt x="57195" y="413235"/>
                  </a:lnTo>
                  <a:lnTo>
                    <a:pt x="65400" y="466320"/>
                  </a:lnTo>
                  <a:lnTo>
                    <a:pt x="65592" y="485548"/>
                  </a:lnTo>
                  <a:lnTo>
                    <a:pt x="64005" y="485762"/>
                  </a:lnTo>
                  <a:lnTo>
                    <a:pt x="61778" y="482395"/>
                  </a:lnTo>
                  <a:lnTo>
                    <a:pt x="49797" y="432625"/>
                  </a:lnTo>
                  <a:lnTo>
                    <a:pt x="39625" y="374133"/>
                  </a:lnTo>
                  <a:lnTo>
                    <a:pt x="29202" y="327816"/>
                  </a:lnTo>
                  <a:lnTo>
                    <a:pt x="18705" y="267819"/>
                  </a:lnTo>
                  <a:lnTo>
                    <a:pt x="8186" y="216507"/>
                  </a:lnTo>
                  <a:lnTo>
                    <a:pt x="0" y="159059"/>
                  </a:lnTo>
                  <a:lnTo>
                    <a:pt x="3943" y="104473"/>
                  </a:lnTo>
                  <a:lnTo>
                    <a:pt x="14860" y="53594"/>
                  </a:lnTo>
                  <a:lnTo>
                    <a:pt x="30262" y="27203"/>
                  </a:lnTo>
                  <a:lnTo>
                    <a:pt x="51925" y="10015"/>
                  </a:lnTo>
                  <a:lnTo>
                    <a:pt x="64252" y="3794"/>
                  </a:lnTo>
                  <a:lnTo>
                    <a:pt x="93548" y="0"/>
                  </a:lnTo>
                  <a:lnTo>
                    <a:pt x="123726" y="3384"/>
                  </a:lnTo>
                  <a:lnTo>
                    <a:pt x="148836" y="12687"/>
                  </a:lnTo>
                  <a:lnTo>
                    <a:pt x="177115" y="36667"/>
                  </a:lnTo>
                  <a:lnTo>
                    <a:pt x="194722" y="71588"/>
                  </a:lnTo>
                  <a:lnTo>
                    <a:pt x="201759" y="111571"/>
                  </a:lnTo>
                  <a:lnTo>
                    <a:pt x="197166" y="136029"/>
                  </a:lnTo>
                  <a:lnTo>
                    <a:pt x="181426" y="166409"/>
                  </a:lnTo>
                  <a:lnTo>
                    <a:pt x="175153" y="174737"/>
                  </a:lnTo>
                  <a:lnTo>
                    <a:pt x="155705" y="187109"/>
                  </a:lnTo>
                  <a:lnTo>
                    <a:pt x="92346" y="208954"/>
                  </a:lnTo>
                  <a:lnTo>
                    <a:pt x="67851" y="212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87535" y="1289652"/>
              <a:ext cx="207844" cy="213946"/>
            </a:xfrm>
            <a:custGeom>
              <a:avLst/>
              <a:gdLst/>
              <a:ahLst/>
              <a:cxnLst/>
              <a:rect l="0" t="0" r="0" b="0"/>
              <a:pathLst>
                <a:path w="207844" h="213946">
                  <a:moveTo>
                    <a:pt x="123615" y="100109"/>
                  </a:moveTo>
                  <a:lnTo>
                    <a:pt x="121275" y="66487"/>
                  </a:lnTo>
                  <a:lnTo>
                    <a:pt x="106804" y="30616"/>
                  </a:lnTo>
                  <a:lnTo>
                    <a:pt x="94307" y="12291"/>
                  </a:lnTo>
                  <a:lnTo>
                    <a:pt x="85359" y="6469"/>
                  </a:lnTo>
                  <a:lnTo>
                    <a:pt x="62938" y="0"/>
                  </a:lnTo>
                  <a:lnTo>
                    <a:pt x="52748" y="1784"/>
                  </a:lnTo>
                  <a:lnTo>
                    <a:pt x="35187" y="13125"/>
                  </a:lnTo>
                  <a:lnTo>
                    <a:pt x="17735" y="39241"/>
                  </a:lnTo>
                  <a:lnTo>
                    <a:pt x="2528" y="87913"/>
                  </a:lnTo>
                  <a:lnTo>
                    <a:pt x="0" y="128731"/>
                  </a:lnTo>
                  <a:lnTo>
                    <a:pt x="7310" y="168121"/>
                  </a:lnTo>
                  <a:lnTo>
                    <a:pt x="23773" y="195650"/>
                  </a:lnTo>
                  <a:lnTo>
                    <a:pt x="36737" y="211202"/>
                  </a:lnTo>
                  <a:lnTo>
                    <a:pt x="44639" y="213945"/>
                  </a:lnTo>
                  <a:lnTo>
                    <a:pt x="62778" y="210755"/>
                  </a:lnTo>
                  <a:lnTo>
                    <a:pt x="87132" y="195804"/>
                  </a:lnTo>
                  <a:lnTo>
                    <a:pt x="98821" y="176955"/>
                  </a:lnTo>
                  <a:lnTo>
                    <a:pt x="118443" y="120411"/>
                  </a:lnTo>
                  <a:lnTo>
                    <a:pt x="122083" y="90657"/>
                  </a:lnTo>
                  <a:lnTo>
                    <a:pt x="129002" y="123850"/>
                  </a:lnTo>
                  <a:lnTo>
                    <a:pt x="157174" y="162640"/>
                  </a:lnTo>
                  <a:lnTo>
                    <a:pt x="179312" y="184278"/>
                  </a:lnTo>
                  <a:lnTo>
                    <a:pt x="207843" y="194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16435" y="1284476"/>
              <a:ext cx="157928" cy="245361"/>
            </a:xfrm>
            <a:custGeom>
              <a:avLst/>
              <a:gdLst/>
              <a:ahLst/>
              <a:cxnLst/>
              <a:rect l="0" t="0" r="0" b="0"/>
              <a:pathLst>
                <a:path w="157928" h="245361">
                  <a:moveTo>
                    <a:pt x="0" y="52643"/>
                  </a:moveTo>
                  <a:lnTo>
                    <a:pt x="17958" y="113753"/>
                  </a:lnTo>
                  <a:lnTo>
                    <a:pt x="40738" y="173774"/>
                  </a:lnTo>
                  <a:lnTo>
                    <a:pt x="65647" y="230941"/>
                  </a:lnTo>
                  <a:lnTo>
                    <a:pt x="74800" y="245360"/>
                  </a:lnTo>
                  <a:lnTo>
                    <a:pt x="75603" y="244292"/>
                  </a:lnTo>
                  <a:lnTo>
                    <a:pt x="59294" y="192142"/>
                  </a:lnTo>
                  <a:lnTo>
                    <a:pt x="39918" y="133880"/>
                  </a:lnTo>
                  <a:lnTo>
                    <a:pt x="32061" y="78482"/>
                  </a:lnTo>
                  <a:lnTo>
                    <a:pt x="26728" y="54768"/>
                  </a:lnTo>
                  <a:lnTo>
                    <a:pt x="27177" y="44701"/>
                  </a:lnTo>
                  <a:lnTo>
                    <a:pt x="33915" y="27276"/>
                  </a:lnTo>
                  <a:lnTo>
                    <a:pt x="47829" y="14852"/>
                  </a:lnTo>
                  <a:lnTo>
                    <a:pt x="66881" y="6601"/>
                  </a:lnTo>
                  <a:lnTo>
                    <a:pt x="117239" y="130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27005" y="1305289"/>
              <a:ext cx="126343" cy="192551"/>
            </a:xfrm>
            <a:custGeom>
              <a:avLst/>
              <a:gdLst/>
              <a:ahLst/>
              <a:cxnLst/>
              <a:rect l="0" t="0" r="0" b="0"/>
              <a:pathLst>
                <a:path w="126343" h="192551">
                  <a:moveTo>
                    <a:pt x="0" y="73944"/>
                  </a:moveTo>
                  <a:lnTo>
                    <a:pt x="43962" y="97663"/>
                  </a:lnTo>
                  <a:lnTo>
                    <a:pt x="63993" y="98914"/>
                  </a:lnTo>
                  <a:lnTo>
                    <a:pt x="83423" y="94400"/>
                  </a:lnTo>
                  <a:lnTo>
                    <a:pt x="99858" y="84595"/>
                  </a:lnTo>
                  <a:lnTo>
                    <a:pt x="111842" y="69319"/>
                  </a:lnTo>
                  <a:lnTo>
                    <a:pt x="116675" y="60332"/>
                  </a:lnTo>
                  <a:lnTo>
                    <a:pt x="118926" y="40988"/>
                  </a:lnTo>
                  <a:lnTo>
                    <a:pt x="114857" y="21862"/>
                  </a:lnTo>
                  <a:lnTo>
                    <a:pt x="105250" y="5563"/>
                  </a:lnTo>
                  <a:lnTo>
                    <a:pt x="98242" y="1450"/>
                  </a:lnTo>
                  <a:lnTo>
                    <a:pt x="81098" y="0"/>
                  </a:lnTo>
                  <a:lnTo>
                    <a:pt x="51715" y="11350"/>
                  </a:lnTo>
                  <a:lnTo>
                    <a:pt x="26371" y="29531"/>
                  </a:lnTo>
                  <a:lnTo>
                    <a:pt x="9633" y="55325"/>
                  </a:lnTo>
                  <a:lnTo>
                    <a:pt x="2854" y="96373"/>
                  </a:lnTo>
                  <a:lnTo>
                    <a:pt x="12024" y="139991"/>
                  </a:lnTo>
                  <a:lnTo>
                    <a:pt x="29559" y="171372"/>
                  </a:lnTo>
                  <a:lnTo>
                    <a:pt x="45892" y="184706"/>
                  </a:lnTo>
                  <a:lnTo>
                    <a:pt x="55161" y="189899"/>
                  </a:lnTo>
                  <a:lnTo>
                    <a:pt x="74819" y="192550"/>
                  </a:lnTo>
                  <a:lnTo>
                    <a:pt x="102497" y="187465"/>
                  </a:lnTo>
                  <a:lnTo>
                    <a:pt x="126342" y="179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21244" y="1264356"/>
              <a:ext cx="142674" cy="220163"/>
            </a:xfrm>
            <a:custGeom>
              <a:avLst/>
              <a:gdLst/>
              <a:ahLst/>
              <a:cxnLst/>
              <a:rect l="0" t="0" r="0" b="0"/>
              <a:pathLst>
                <a:path w="142674" h="220163">
                  <a:moveTo>
                    <a:pt x="5802" y="83291"/>
                  </a:moveTo>
                  <a:lnTo>
                    <a:pt x="8922" y="140555"/>
                  </a:lnTo>
                  <a:lnTo>
                    <a:pt x="14867" y="201447"/>
                  </a:lnTo>
                  <a:lnTo>
                    <a:pt x="14185" y="205346"/>
                  </a:lnTo>
                  <a:lnTo>
                    <a:pt x="10308" y="194080"/>
                  </a:lnTo>
                  <a:lnTo>
                    <a:pt x="5522" y="139187"/>
                  </a:lnTo>
                  <a:lnTo>
                    <a:pt x="0" y="90364"/>
                  </a:lnTo>
                  <a:lnTo>
                    <a:pt x="7429" y="34472"/>
                  </a:lnTo>
                  <a:lnTo>
                    <a:pt x="10396" y="22669"/>
                  </a:lnTo>
                  <a:lnTo>
                    <a:pt x="15884" y="13631"/>
                  </a:lnTo>
                  <a:lnTo>
                    <a:pt x="31340" y="468"/>
                  </a:lnTo>
                  <a:lnTo>
                    <a:pt x="39205" y="0"/>
                  </a:lnTo>
                  <a:lnTo>
                    <a:pt x="46788" y="3197"/>
                  </a:lnTo>
                  <a:lnTo>
                    <a:pt x="68639" y="24465"/>
                  </a:lnTo>
                  <a:lnTo>
                    <a:pt x="86812" y="52993"/>
                  </a:lnTo>
                  <a:lnTo>
                    <a:pt x="114389" y="112923"/>
                  </a:lnTo>
                  <a:lnTo>
                    <a:pt x="135164" y="176173"/>
                  </a:lnTo>
                  <a:lnTo>
                    <a:pt x="142673" y="220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37616" y="1031792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3120" y="224695"/>
                  </a:lnTo>
                  <a:lnTo>
                    <a:pt x="9065" y="286410"/>
                  </a:lnTo>
                  <a:lnTo>
                    <a:pt x="10095" y="340666"/>
                  </a:lnTo>
                  <a:lnTo>
                    <a:pt x="17679" y="397835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11274" y="121077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35917" y="11178"/>
                  </a:lnTo>
                  <a:lnTo>
                    <a:pt x="203132" y="18130"/>
                  </a:lnTo>
                  <a:lnTo>
                    <a:pt x="140557" y="19309"/>
                  </a:lnTo>
                  <a:lnTo>
                    <a:pt x="85711" y="14820"/>
                  </a:lnTo>
                  <a:lnTo>
                    <a:pt x="33958" y="194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97739" y="1031792"/>
              <a:ext cx="187319" cy="473784"/>
            </a:xfrm>
            <a:custGeom>
              <a:avLst/>
              <a:gdLst/>
              <a:ahLst/>
              <a:cxnLst/>
              <a:rect l="0" t="0" r="0" b="0"/>
              <a:pathLst>
                <a:path w="187319" h="473784">
                  <a:moveTo>
                    <a:pt x="8333" y="0"/>
                  </a:moveTo>
                  <a:lnTo>
                    <a:pt x="0" y="48931"/>
                  </a:lnTo>
                  <a:lnTo>
                    <a:pt x="1574" y="103016"/>
                  </a:lnTo>
                  <a:lnTo>
                    <a:pt x="9450" y="164664"/>
                  </a:lnTo>
                  <a:lnTo>
                    <a:pt x="22592" y="226719"/>
                  </a:lnTo>
                  <a:lnTo>
                    <a:pt x="29217" y="287243"/>
                  </a:lnTo>
                  <a:lnTo>
                    <a:pt x="40577" y="344778"/>
                  </a:lnTo>
                  <a:lnTo>
                    <a:pt x="47523" y="396175"/>
                  </a:lnTo>
                  <a:lnTo>
                    <a:pt x="48498" y="411516"/>
                  </a:lnTo>
                  <a:lnTo>
                    <a:pt x="46808" y="417063"/>
                  </a:lnTo>
                  <a:lnTo>
                    <a:pt x="43342" y="416083"/>
                  </a:lnTo>
                  <a:lnTo>
                    <a:pt x="38691" y="410749"/>
                  </a:lnTo>
                  <a:lnTo>
                    <a:pt x="32146" y="375298"/>
                  </a:lnTo>
                  <a:lnTo>
                    <a:pt x="31104" y="320491"/>
                  </a:lnTo>
                  <a:lnTo>
                    <a:pt x="39127" y="285643"/>
                  </a:lnTo>
                  <a:lnTo>
                    <a:pt x="49706" y="263823"/>
                  </a:lnTo>
                  <a:lnTo>
                    <a:pt x="65326" y="248666"/>
                  </a:lnTo>
                  <a:lnTo>
                    <a:pt x="74404" y="242987"/>
                  </a:lnTo>
                  <a:lnTo>
                    <a:pt x="82796" y="241540"/>
                  </a:lnTo>
                  <a:lnTo>
                    <a:pt x="90731" y="242915"/>
                  </a:lnTo>
                  <a:lnTo>
                    <a:pt x="98360" y="246171"/>
                  </a:lnTo>
                  <a:lnTo>
                    <a:pt x="125865" y="273111"/>
                  </a:lnTo>
                  <a:lnTo>
                    <a:pt x="150959" y="331372"/>
                  </a:lnTo>
                  <a:lnTo>
                    <a:pt x="174113" y="389154"/>
                  </a:lnTo>
                  <a:lnTo>
                    <a:pt x="184709" y="445627"/>
                  </a:lnTo>
                  <a:lnTo>
                    <a:pt x="187318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64000" y="1193408"/>
              <a:ext cx="210571" cy="223384"/>
            </a:xfrm>
            <a:custGeom>
              <a:avLst/>
              <a:gdLst/>
              <a:ahLst/>
              <a:cxnLst/>
              <a:rect l="0" t="0" r="0" b="0"/>
              <a:pathLst>
                <a:path w="210571" h="223384">
                  <a:moveTo>
                    <a:pt x="0" y="164768"/>
                  </a:moveTo>
                  <a:lnTo>
                    <a:pt x="61110" y="146809"/>
                  </a:lnTo>
                  <a:lnTo>
                    <a:pt x="92976" y="135400"/>
                  </a:lnTo>
                  <a:lnTo>
                    <a:pt x="132664" y="104474"/>
                  </a:lnTo>
                  <a:lnTo>
                    <a:pt x="148622" y="72684"/>
                  </a:lnTo>
                  <a:lnTo>
                    <a:pt x="147553" y="47022"/>
                  </a:lnTo>
                  <a:lnTo>
                    <a:pt x="143992" y="33628"/>
                  </a:lnTo>
                  <a:lnTo>
                    <a:pt x="127557" y="12507"/>
                  </a:lnTo>
                  <a:lnTo>
                    <a:pt x="116623" y="3599"/>
                  </a:lnTo>
                  <a:lnTo>
                    <a:pt x="105825" y="0"/>
                  </a:lnTo>
                  <a:lnTo>
                    <a:pt x="84468" y="2240"/>
                  </a:lnTo>
                  <a:lnTo>
                    <a:pt x="66397" y="14155"/>
                  </a:lnTo>
                  <a:lnTo>
                    <a:pt x="51737" y="32318"/>
                  </a:lnTo>
                  <a:lnTo>
                    <a:pt x="38076" y="68851"/>
                  </a:lnTo>
                  <a:lnTo>
                    <a:pt x="34678" y="110482"/>
                  </a:lnTo>
                  <a:lnTo>
                    <a:pt x="41730" y="157002"/>
                  </a:lnTo>
                  <a:lnTo>
                    <a:pt x="58118" y="192882"/>
                  </a:lnTo>
                  <a:lnTo>
                    <a:pt x="71063" y="210798"/>
                  </a:lnTo>
                  <a:lnTo>
                    <a:pt x="93975" y="220321"/>
                  </a:lnTo>
                  <a:lnTo>
                    <a:pt x="121315" y="223383"/>
                  </a:lnTo>
                  <a:lnTo>
                    <a:pt x="183911" y="218428"/>
                  </a:lnTo>
                  <a:lnTo>
                    <a:pt x="210570" y="217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15298" y="1189720"/>
              <a:ext cx="142872" cy="259018"/>
            </a:xfrm>
            <a:custGeom>
              <a:avLst/>
              <a:gdLst/>
              <a:ahLst/>
              <a:cxnLst/>
              <a:rect l="0" t="0" r="0" b="0"/>
              <a:pathLst>
                <a:path w="142872" h="259018">
                  <a:moveTo>
                    <a:pt x="106671" y="0"/>
                  </a:moveTo>
                  <a:lnTo>
                    <a:pt x="75389" y="9575"/>
                  </a:lnTo>
                  <a:lnTo>
                    <a:pt x="22666" y="52997"/>
                  </a:lnTo>
                  <a:lnTo>
                    <a:pt x="9674" y="68008"/>
                  </a:lnTo>
                  <a:lnTo>
                    <a:pt x="0" y="86378"/>
                  </a:lnTo>
                  <a:lnTo>
                    <a:pt x="462" y="95020"/>
                  </a:lnTo>
                  <a:lnTo>
                    <a:pt x="10334" y="110861"/>
                  </a:lnTo>
                  <a:lnTo>
                    <a:pt x="17880" y="114851"/>
                  </a:lnTo>
                  <a:lnTo>
                    <a:pt x="70931" y="121507"/>
                  </a:lnTo>
                  <a:lnTo>
                    <a:pt x="91176" y="130432"/>
                  </a:lnTo>
                  <a:lnTo>
                    <a:pt x="128826" y="155226"/>
                  </a:lnTo>
                  <a:lnTo>
                    <a:pt x="135479" y="165485"/>
                  </a:lnTo>
                  <a:lnTo>
                    <a:pt x="142871" y="192482"/>
                  </a:lnTo>
                  <a:lnTo>
                    <a:pt x="139917" y="214619"/>
                  </a:lnTo>
                  <a:lnTo>
                    <a:pt x="129636" y="232256"/>
                  </a:lnTo>
                  <a:lnTo>
                    <a:pt x="113368" y="247894"/>
                  </a:lnTo>
                  <a:lnTo>
                    <a:pt x="88200" y="256404"/>
                  </a:lnTo>
                  <a:lnTo>
                    <a:pt x="61027" y="259017"/>
                  </a:lnTo>
                  <a:lnTo>
                    <a:pt x="2244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17994" y="1231991"/>
              <a:ext cx="125074" cy="191485"/>
            </a:xfrm>
            <a:custGeom>
              <a:avLst/>
              <a:gdLst/>
              <a:ahLst/>
              <a:cxnLst/>
              <a:rect l="0" t="0" r="0" b="0"/>
              <a:pathLst>
                <a:path w="125074" h="191485">
                  <a:moveTo>
                    <a:pt x="9259" y="105128"/>
                  </a:moveTo>
                  <a:lnTo>
                    <a:pt x="62287" y="90474"/>
                  </a:lnTo>
                  <a:lnTo>
                    <a:pt x="80011" y="77558"/>
                  </a:lnTo>
                  <a:lnTo>
                    <a:pt x="88012" y="69200"/>
                  </a:lnTo>
                  <a:lnTo>
                    <a:pt x="96903" y="47436"/>
                  </a:lnTo>
                  <a:lnTo>
                    <a:pt x="99274" y="35081"/>
                  </a:lnTo>
                  <a:lnTo>
                    <a:pt x="97345" y="24505"/>
                  </a:lnTo>
                  <a:lnTo>
                    <a:pt x="85843" y="6514"/>
                  </a:lnTo>
                  <a:lnTo>
                    <a:pt x="77863" y="1951"/>
                  </a:lnTo>
                  <a:lnTo>
                    <a:pt x="59637" y="0"/>
                  </a:lnTo>
                  <a:lnTo>
                    <a:pt x="42958" y="6152"/>
                  </a:lnTo>
                  <a:lnTo>
                    <a:pt x="35235" y="11068"/>
                  </a:lnTo>
                  <a:lnTo>
                    <a:pt x="13186" y="40343"/>
                  </a:lnTo>
                  <a:lnTo>
                    <a:pt x="3014" y="84243"/>
                  </a:lnTo>
                  <a:lnTo>
                    <a:pt x="0" y="128705"/>
                  </a:lnTo>
                  <a:lnTo>
                    <a:pt x="5534" y="154211"/>
                  </a:lnTo>
                  <a:lnTo>
                    <a:pt x="10286" y="165926"/>
                  </a:lnTo>
                  <a:lnTo>
                    <a:pt x="24924" y="182062"/>
                  </a:lnTo>
                  <a:lnTo>
                    <a:pt x="33740" y="188003"/>
                  </a:lnTo>
                  <a:lnTo>
                    <a:pt x="52895" y="191484"/>
                  </a:lnTo>
                  <a:lnTo>
                    <a:pt x="93788" y="184187"/>
                  </a:lnTo>
                  <a:lnTo>
                    <a:pt x="125073" y="1682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06954" y="1210777"/>
              <a:ext cx="157938" cy="231628"/>
            </a:xfrm>
            <a:custGeom>
              <a:avLst/>
              <a:gdLst/>
              <a:ahLst/>
              <a:cxnLst/>
              <a:rect l="0" t="0" r="0" b="0"/>
              <a:pathLst>
                <a:path w="157938" h="231628">
                  <a:moveTo>
                    <a:pt x="146683" y="0"/>
                  </a:moveTo>
                  <a:lnTo>
                    <a:pt x="124326" y="0"/>
                  </a:lnTo>
                  <a:lnTo>
                    <a:pt x="69693" y="19786"/>
                  </a:lnTo>
                  <a:lnTo>
                    <a:pt x="21771" y="34844"/>
                  </a:lnTo>
                  <a:lnTo>
                    <a:pt x="6159" y="48241"/>
                  </a:lnTo>
                  <a:lnTo>
                    <a:pt x="358" y="56727"/>
                  </a:lnTo>
                  <a:lnTo>
                    <a:pt x="0" y="63554"/>
                  </a:lnTo>
                  <a:lnTo>
                    <a:pt x="3271" y="69276"/>
                  </a:lnTo>
                  <a:lnTo>
                    <a:pt x="8961" y="74260"/>
                  </a:lnTo>
                  <a:lnTo>
                    <a:pt x="72370" y="98007"/>
                  </a:lnTo>
                  <a:lnTo>
                    <a:pt x="125545" y="115779"/>
                  </a:lnTo>
                  <a:lnTo>
                    <a:pt x="136100" y="119300"/>
                  </a:lnTo>
                  <a:lnTo>
                    <a:pt x="150948" y="132571"/>
                  </a:lnTo>
                  <a:lnTo>
                    <a:pt x="156546" y="141023"/>
                  </a:lnTo>
                  <a:lnTo>
                    <a:pt x="157937" y="151337"/>
                  </a:lnTo>
                  <a:lnTo>
                    <a:pt x="153245" y="175275"/>
                  </a:lnTo>
                  <a:lnTo>
                    <a:pt x="147548" y="184700"/>
                  </a:lnTo>
                  <a:lnTo>
                    <a:pt x="131860" y="198292"/>
                  </a:lnTo>
                  <a:lnTo>
                    <a:pt x="86066" y="220406"/>
                  </a:lnTo>
                  <a:lnTo>
                    <a:pt x="6245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37865" y="140029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1916" y="2389969"/>
            <a:ext cx="3555286" cy="736995"/>
            <a:chOff x="91916" y="2389969"/>
            <a:chExt cx="3555286" cy="736995"/>
          </a:xfrm>
        </p:grpSpPr>
        <p:sp>
          <p:nvSpPr>
            <p:cNvPr id="73" name="Freeform 72"/>
            <p:cNvSpPr/>
            <p:nvPr/>
          </p:nvSpPr>
          <p:spPr>
            <a:xfrm>
              <a:off x="739636" y="2446590"/>
              <a:ext cx="239515" cy="461140"/>
            </a:xfrm>
            <a:custGeom>
              <a:avLst/>
              <a:gdLst/>
              <a:ahLst/>
              <a:cxnLst/>
              <a:rect l="0" t="0" r="0" b="0"/>
              <a:pathLst>
                <a:path w="239515" h="461140">
                  <a:moveTo>
                    <a:pt x="113172" y="27607"/>
                  </a:moveTo>
                  <a:lnTo>
                    <a:pt x="101994" y="49963"/>
                  </a:lnTo>
                  <a:lnTo>
                    <a:pt x="95042" y="97402"/>
                  </a:lnTo>
                  <a:lnTo>
                    <a:pt x="91523" y="158333"/>
                  </a:lnTo>
                  <a:lnTo>
                    <a:pt x="77537" y="216310"/>
                  </a:lnTo>
                  <a:lnTo>
                    <a:pt x="63932" y="273545"/>
                  </a:lnTo>
                  <a:lnTo>
                    <a:pt x="49980" y="327311"/>
                  </a:lnTo>
                  <a:lnTo>
                    <a:pt x="30370" y="387974"/>
                  </a:lnTo>
                  <a:lnTo>
                    <a:pt x="8537" y="447676"/>
                  </a:lnTo>
                  <a:lnTo>
                    <a:pt x="4811" y="458561"/>
                  </a:lnTo>
                  <a:lnTo>
                    <a:pt x="2327" y="461139"/>
                  </a:lnTo>
                  <a:lnTo>
                    <a:pt x="670" y="458178"/>
                  </a:lnTo>
                  <a:lnTo>
                    <a:pt x="0" y="441240"/>
                  </a:lnTo>
                  <a:lnTo>
                    <a:pt x="9102" y="385826"/>
                  </a:lnTo>
                  <a:lnTo>
                    <a:pt x="22165" y="323884"/>
                  </a:lnTo>
                  <a:lnTo>
                    <a:pt x="32525" y="272670"/>
                  </a:lnTo>
                  <a:lnTo>
                    <a:pt x="43003" y="220451"/>
                  </a:lnTo>
                  <a:lnTo>
                    <a:pt x="53517" y="167934"/>
                  </a:lnTo>
                  <a:lnTo>
                    <a:pt x="67550" y="106191"/>
                  </a:lnTo>
                  <a:lnTo>
                    <a:pt x="81587" y="48935"/>
                  </a:lnTo>
                  <a:lnTo>
                    <a:pt x="89775" y="23048"/>
                  </a:lnTo>
                  <a:lnTo>
                    <a:pt x="101214" y="3743"/>
                  </a:lnTo>
                  <a:lnTo>
                    <a:pt x="109879" y="0"/>
                  </a:lnTo>
                  <a:lnTo>
                    <a:pt x="131985" y="2079"/>
                  </a:lnTo>
                  <a:lnTo>
                    <a:pt x="140922" y="7078"/>
                  </a:lnTo>
                  <a:lnTo>
                    <a:pt x="153971" y="21992"/>
                  </a:lnTo>
                  <a:lnTo>
                    <a:pt x="160551" y="43439"/>
                  </a:lnTo>
                  <a:lnTo>
                    <a:pt x="170364" y="95335"/>
                  </a:lnTo>
                  <a:lnTo>
                    <a:pt x="183567" y="144580"/>
                  </a:lnTo>
                  <a:lnTo>
                    <a:pt x="197440" y="205087"/>
                  </a:lnTo>
                  <a:lnTo>
                    <a:pt x="205857" y="262446"/>
                  </a:lnTo>
                  <a:lnTo>
                    <a:pt x="215925" y="317666"/>
                  </a:lnTo>
                  <a:lnTo>
                    <a:pt x="232624" y="374423"/>
                  </a:lnTo>
                  <a:lnTo>
                    <a:pt x="239514" y="396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0165" y="271635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250" y="14654"/>
                  </a:lnTo>
                  <a:lnTo>
                    <a:pt x="1169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1626" y="275846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1992" y="58617"/>
                  </a:lnTo>
                  <a:lnTo>
                    <a:pt x="9648" y="120026"/>
                  </a:lnTo>
                  <a:lnTo>
                    <a:pt x="2253" y="16907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916" y="2674238"/>
              <a:ext cx="312309" cy="322250"/>
            </a:xfrm>
            <a:custGeom>
              <a:avLst/>
              <a:gdLst/>
              <a:ahLst/>
              <a:cxnLst/>
              <a:rect l="0" t="0" r="0" b="0"/>
              <a:pathLst>
                <a:path w="312309" h="322250">
                  <a:moveTo>
                    <a:pt x="192353" y="0"/>
                  </a:moveTo>
                  <a:lnTo>
                    <a:pt x="149661" y="3120"/>
                  </a:lnTo>
                  <a:lnTo>
                    <a:pt x="118482" y="14572"/>
                  </a:lnTo>
                  <a:lnTo>
                    <a:pt x="58587" y="52997"/>
                  </a:lnTo>
                  <a:lnTo>
                    <a:pt x="42824" y="69178"/>
                  </a:lnTo>
                  <a:lnTo>
                    <a:pt x="12120" y="125515"/>
                  </a:lnTo>
                  <a:lnTo>
                    <a:pt x="0" y="163272"/>
                  </a:lnTo>
                  <a:lnTo>
                    <a:pt x="179" y="204095"/>
                  </a:lnTo>
                  <a:lnTo>
                    <a:pt x="7641" y="240237"/>
                  </a:lnTo>
                  <a:lnTo>
                    <a:pt x="22850" y="267583"/>
                  </a:lnTo>
                  <a:lnTo>
                    <a:pt x="42174" y="290504"/>
                  </a:lnTo>
                  <a:lnTo>
                    <a:pt x="68307" y="306524"/>
                  </a:lnTo>
                  <a:lnTo>
                    <a:pt x="118154" y="321247"/>
                  </a:lnTo>
                  <a:lnTo>
                    <a:pt x="176873" y="322249"/>
                  </a:lnTo>
                  <a:lnTo>
                    <a:pt x="200681" y="316357"/>
                  </a:lnTo>
                  <a:lnTo>
                    <a:pt x="255234" y="286920"/>
                  </a:lnTo>
                  <a:lnTo>
                    <a:pt x="281434" y="260878"/>
                  </a:lnTo>
                  <a:lnTo>
                    <a:pt x="306957" y="201929"/>
                  </a:lnTo>
                  <a:lnTo>
                    <a:pt x="312308" y="178654"/>
                  </a:lnTo>
                  <a:lnTo>
                    <a:pt x="306212" y="128703"/>
                  </a:lnTo>
                  <a:lnTo>
                    <a:pt x="293939" y="95456"/>
                  </a:lnTo>
                  <a:lnTo>
                    <a:pt x="280786" y="75180"/>
                  </a:lnTo>
                  <a:lnTo>
                    <a:pt x="263242" y="58370"/>
                  </a:lnTo>
                  <a:lnTo>
                    <a:pt x="228045" y="41341"/>
                  </a:lnTo>
                  <a:lnTo>
                    <a:pt x="169743" y="32870"/>
                  </a:lnTo>
                  <a:lnTo>
                    <a:pt x="15023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400418" y="2453139"/>
              <a:ext cx="160443" cy="379823"/>
            </a:xfrm>
            <a:custGeom>
              <a:avLst/>
              <a:gdLst/>
              <a:ahLst/>
              <a:cxnLst/>
              <a:rect l="0" t="0" r="0" b="0"/>
              <a:pathLst>
                <a:path w="160443" h="379823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3916"/>
                  </a:lnTo>
                  <a:lnTo>
                    <a:pt x="7133" y="211208"/>
                  </a:lnTo>
                  <a:lnTo>
                    <a:pt x="10602" y="264182"/>
                  </a:lnTo>
                  <a:lnTo>
                    <a:pt x="18542" y="325189"/>
                  </a:lnTo>
                  <a:lnTo>
                    <a:pt x="26046" y="376711"/>
                  </a:lnTo>
                  <a:lnTo>
                    <a:pt x="27850" y="379822"/>
                  </a:lnTo>
                  <a:lnTo>
                    <a:pt x="29052" y="377217"/>
                  </a:lnTo>
                  <a:lnTo>
                    <a:pt x="34366" y="316968"/>
                  </a:lnTo>
                  <a:lnTo>
                    <a:pt x="45967" y="284600"/>
                  </a:lnTo>
                  <a:lnTo>
                    <a:pt x="58963" y="264529"/>
                  </a:lnTo>
                  <a:lnTo>
                    <a:pt x="76437" y="247810"/>
                  </a:lnTo>
                  <a:lnTo>
                    <a:pt x="87180" y="243586"/>
                  </a:lnTo>
                  <a:lnTo>
                    <a:pt x="111595" y="242011"/>
                  </a:lnTo>
                  <a:lnTo>
                    <a:pt x="131805" y="248331"/>
                  </a:lnTo>
                  <a:lnTo>
                    <a:pt x="140470" y="253292"/>
                  </a:lnTo>
                  <a:lnTo>
                    <a:pt x="153217" y="271282"/>
                  </a:lnTo>
                  <a:lnTo>
                    <a:pt x="160442" y="293705"/>
                  </a:lnTo>
                  <a:lnTo>
                    <a:pt x="158378" y="352886"/>
                  </a:lnTo>
                  <a:lnTo>
                    <a:pt x="15779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99929" y="2668649"/>
              <a:ext cx="172763" cy="180403"/>
            </a:xfrm>
            <a:custGeom>
              <a:avLst/>
              <a:gdLst/>
              <a:ahLst/>
              <a:cxnLst/>
              <a:rect l="0" t="0" r="0" b="0"/>
              <a:pathLst>
                <a:path w="172763" h="180403">
                  <a:moveTo>
                    <a:pt x="137273" y="5589"/>
                  </a:moveTo>
                  <a:lnTo>
                    <a:pt x="120505" y="0"/>
                  </a:lnTo>
                  <a:lnTo>
                    <a:pt x="87721" y="2113"/>
                  </a:lnTo>
                  <a:lnTo>
                    <a:pt x="68066" y="10283"/>
                  </a:lnTo>
                  <a:lnTo>
                    <a:pt x="30796" y="40181"/>
                  </a:lnTo>
                  <a:lnTo>
                    <a:pt x="5638" y="75240"/>
                  </a:lnTo>
                  <a:lnTo>
                    <a:pt x="0" y="101666"/>
                  </a:lnTo>
                  <a:lnTo>
                    <a:pt x="2563" y="126669"/>
                  </a:lnTo>
                  <a:lnTo>
                    <a:pt x="11501" y="145580"/>
                  </a:lnTo>
                  <a:lnTo>
                    <a:pt x="35276" y="169380"/>
                  </a:lnTo>
                  <a:lnTo>
                    <a:pt x="60745" y="177821"/>
                  </a:lnTo>
                  <a:lnTo>
                    <a:pt x="89222" y="180402"/>
                  </a:lnTo>
                  <a:lnTo>
                    <a:pt x="113578" y="177650"/>
                  </a:lnTo>
                  <a:lnTo>
                    <a:pt x="132981" y="169408"/>
                  </a:lnTo>
                  <a:lnTo>
                    <a:pt x="141430" y="163935"/>
                  </a:lnTo>
                  <a:lnTo>
                    <a:pt x="153938" y="148494"/>
                  </a:lnTo>
                  <a:lnTo>
                    <a:pt x="171500" y="109986"/>
                  </a:lnTo>
                  <a:lnTo>
                    <a:pt x="172762" y="89422"/>
                  </a:lnTo>
                  <a:lnTo>
                    <a:pt x="171461" y="79025"/>
                  </a:lnTo>
                  <a:lnTo>
                    <a:pt x="167084" y="70924"/>
                  </a:lnTo>
                  <a:lnTo>
                    <a:pt x="137273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31217" y="2694228"/>
              <a:ext cx="127084" cy="154547"/>
            </a:xfrm>
            <a:custGeom>
              <a:avLst/>
              <a:gdLst/>
              <a:ahLst/>
              <a:cxnLst/>
              <a:rect l="0" t="0" r="0" b="0"/>
              <a:pathLst>
                <a:path w="127084" h="154547">
                  <a:moveTo>
                    <a:pt x="127083" y="43181"/>
                  </a:moveTo>
                  <a:lnTo>
                    <a:pt x="109102" y="19134"/>
                  </a:lnTo>
                  <a:lnTo>
                    <a:pt x="92186" y="4808"/>
                  </a:lnTo>
                  <a:lnTo>
                    <a:pt x="69849" y="0"/>
                  </a:lnTo>
                  <a:lnTo>
                    <a:pt x="46664" y="2932"/>
                  </a:lnTo>
                  <a:lnTo>
                    <a:pt x="28560" y="12035"/>
                  </a:lnTo>
                  <a:lnTo>
                    <a:pt x="5214" y="41491"/>
                  </a:lnTo>
                  <a:lnTo>
                    <a:pt x="0" y="66607"/>
                  </a:lnTo>
                  <a:lnTo>
                    <a:pt x="6184" y="115269"/>
                  </a:lnTo>
                  <a:lnTo>
                    <a:pt x="18368" y="134102"/>
                  </a:lnTo>
                  <a:lnTo>
                    <a:pt x="26531" y="142399"/>
                  </a:lnTo>
                  <a:lnTo>
                    <a:pt x="48078" y="151619"/>
                  </a:lnTo>
                  <a:lnTo>
                    <a:pt x="72083" y="154546"/>
                  </a:lnTo>
                  <a:lnTo>
                    <a:pt x="102988" y="149618"/>
                  </a:lnTo>
                  <a:lnTo>
                    <a:pt x="127083" y="137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74114" y="2526839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7235" y="162968"/>
                  </a:lnTo>
                  <a:lnTo>
                    <a:pt x="10722" y="213363"/>
                  </a:lnTo>
                  <a:lnTo>
                    <a:pt x="21788" y="269787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09978" y="2621595"/>
              <a:ext cx="111536" cy="189514"/>
            </a:xfrm>
            <a:custGeom>
              <a:avLst/>
              <a:gdLst/>
              <a:ahLst/>
              <a:cxnLst/>
              <a:rect l="0" t="0" r="0" b="0"/>
              <a:pathLst>
                <a:path w="111536" h="189514">
                  <a:moveTo>
                    <a:pt x="111535" y="0"/>
                  </a:moveTo>
                  <a:lnTo>
                    <a:pt x="56447" y="49499"/>
                  </a:lnTo>
                  <a:lnTo>
                    <a:pt x="17381" y="87396"/>
                  </a:lnTo>
                  <a:lnTo>
                    <a:pt x="10161" y="96869"/>
                  </a:lnTo>
                  <a:lnTo>
                    <a:pt x="2139" y="119872"/>
                  </a:lnTo>
                  <a:lnTo>
                    <a:pt x="0" y="132557"/>
                  </a:lnTo>
                  <a:lnTo>
                    <a:pt x="3862" y="152891"/>
                  </a:lnTo>
                  <a:lnTo>
                    <a:pt x="8167" y="161589"/>
                  </a:lnTo>
                  <a:lnTo>
                    <a:pt x="22310" y="174373"/>
                  </a:lnTo>
                  <a:lnTo>
                    <a:pt x="41464" y="182784"/>
                  </a:lnTo>
                  <a:lnTo>
                    <a:pt x="10100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63626" y="2619072"/>
              <a:ext cx="107056" cy="192037"/>
            </a:xfrm>
            <a:custGeom>
              <a:avLst/>
              <a:gdLst/>
              <a:ahLst/>
              <a:cxnLst/>
              <a:rect l="0" t="0" r="0" b="0"/>
              <a:pathLst>
                <a:path w="107056" h="192037">
                  <a:moveTo>
                    <a:pt x="0" y="149922"/>
                  </a:moveTo>
                  <a:lnTo>
                    <a:pt x="54115" y="107261"/>
                  </a:lnTo>
                  <a:lnTo>
                    <a:pt x="89459" y="79624"/>
                  </a:lnTo>
                  <a:lnTo>
                    <a:pt x="106185" y="53054"/>
                  </a:lnTo>
                  <a:lnTo>
                    <a:pt x="107055" y="43230"/>
                  </a:lnTo>
                  <a:lnTo>
                    <a:pt x="101783" y="22955"/>
                  </a:lnTo>
                  <a:lnTo>
                    <a:pt x="88521" y="8484"/>
                  </a:lnTo>
                  <a:lnTo>
                    <a:pt x="80071" y="2988"/>
                  </a:lnTo>
                  <a:lnTo>
                    <a:pt x="61324" y="0"/>
                  </a:lnTo>
                  <a:lnTo>
                    <a:pt x="51411" y="841"/>
                  </a:lnTo>
                  <a:lnTo>
                    <a:pt x="34158" y="11135"/>
                  </a:lnTo>
                  <a:lnTo>
                    <a:pt x="19861" y="27408"/>
                  </a:lnTo>
                  <a:lnTo>
                    <a:pt x="9607" y="46338"/>
                  </a:lnTo>
                  <a:lnTo>
                    <a:pt x="2847" y="82316"/>
                  </a:lnTo>
                  <a:lnTo>
                    <a:pt x="6433" y="122612"/>
                  </a:lnTo>
                  <a:lnTo>
                    <a:pt x="18067" y="147143"/>
                  </a:lnTo>
                  <a:lnTo>
                    <a:pt x="26083" y="158598"/>
                  </a:lnTo>
                  <a:lnTo>
                    <a:pt x="47468" y="174445"/>
                  </a:lnTo>
                  <a:lnTo>
                    <a:pt x="94757" y="192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00497" y="2695295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62461" y="55226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37326" y="2642653"/>
              <a:ext cx="231628" cy="484311"/>
            </a:xfrm>
            <a:custGeom>
              <a:avLst/>
              <a:gdLst/>
              <a:ahLst/>
              <a:cxnLst/>
              <a:rect l="0" t="0" r="0" b="0"/>
              <a:pathLst>
                <a:path w="231628" h="484311">
                  <a:moveTo>
                    <a:pt x="231627" y="0"/>
                  </a:moveTo>
                  <a:lnTo>
                    <a:pt x="189645" y="51557"/>
                  </a:lnTo>
                  <a:lnTo>
                    <a:pt x="165888" y="105142"/>
                  </a:lnTo>
                  <a:lnTo>
                    <a:pt x="143972" y="168443"/>
                  </a:lnTo>
                  <a:lnTo>
                    <a:pt x="104710" y="231625"/>
                  </a:lnTo>
                  <a:lnTo>
                    <a:pt x="75387" y="294797"/>
                  </a:lnTo>
                  <a:lnTo>
                    <a:pt x="49589" y="357968"/>
                  </a:lnTo>
                  <a:lnTo>
                    <a:pt x="28116" y="421139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47979" y="2389969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3821" y="27556"/>
                  </a:lnTo>
                  <a:lnTo>
                    <a:pt x="11179" y="90017"/>
                  </a:lnTo>
                  <a:lnTo>
                    <a:pt x="10721" y="149114"/>
                  </a:lnTo>
                  <a:lnTo>
                    <a:pt x="10586" y="211078"/>
                  </a:lnTo>
                  <a:lnTo>
                    <a:pt x="10546" y="270771"/>
                  </a:lnTo>
                  <a:lnTo>
                    <a:pt x="7414" y="325503"/>
                  </a:lnTo>
                  <a:lnTo>
                    <a:pt x="2197" y="375645"/>
                  </a:lnTo>
                  <a:lnTo>
                    <a:pt x="651" y="41701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42694" y="2600538"/>
              <a:ext cx="189514" cy="42116"/>
            </a:xfrm>
            <a:custGeom>
              <a:avLst/>
              <a:gdLst/>
              <a:ahLst/>
              <a:cxnLst/>
              <a:rect l="0" t="0" r="0" b="0"/>
              <a:pathLst>
                <a:path w="189514" h="42116">
                  <a:moveTo>
                    <a:pt x="189513" y="0"/>
                  </a:moveTo>
                  <a:lnTo>
                    <a:pt x="134372" y="14655"/>
                  </a:lnTo>
                  <a:lnTo>
                    <a:pt x="71638" y="31667"/>
                  </a:lnTo>
                  <a:lnTo>
                    <a:pt x="34094" y="3901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21679" y="2616887"/>
              <a:ext cx="158297" cy="191300"/>
            </a:xfrm>
            <a:custGeom>
              <a:avLst/>
              <a:gdLst/>
              <a:ahLst/>
              <a:cxnLst/>
              <a:rect l="0" t="0" r="0" b="0"/>
              <a:pathLst>
                <a:path w="158297" h="191300">
                  <a:moveTo>
                    <a:pt x="0" y="67879"/>
                  </a:moveTo>
                  <a:lnTo>
                    <a:pt x="58617" y="67879"/>
                  </a:lnTo>
                  <a:lnTo>
                    <a:pt x="111621" y="66710"/>
                  </a:lnTo>
                  <a:lnTo>
                    <a:pt x="135007" y="62290"/>
                  </a:lnTo>
                  <a:lnTo>
                    <a:pt x="143817" y="57134"/>
                  </a:lnTo>
                  <a:lnTo>
                    <a:pt x="156725" y="42047"/>
                  </a:lnTo>
                  <a:lnTo>
                    <a:pt x="158296" y="33110"/>
                  </a:lnTo>
                  <a:lnTo>
                    <a:pt x="153801" y="13822"/>
                  </a:lnTo>
                  <a:lnTo>
                    <a:pt x="146988" y="7275"/>
                  </a:lnTo>
                  <a:lnTo>
                    <a:pt x="126939" y="0"/>
                  </a:lnTo>
                  <a:lnTo>
                    <a:pt x="89344" y="1494"/>
                  </a:lnTo>
                  <a:lnTo>
                    <a:pt x="68564" y="9519"/>
                  </a:lnTo>
                  <a:lnTo>
                    <a:pt x="36160" y="33735"/>
                  </a:lnTo>
                  <a:lnTo>
                    <a:pt x="27769" y="53484"/>
                  </a:lnTo>
                  <a:lnTo>
                    <a:pt x="25210" y="77859"/>
                  </a:lnTo>
                  <a:lnTo>
                    <a:pt x="31516" y="116720"/>
                  </a:lnTo>
                  <a:lnTo>
                    <a:pt x="47682" y="149811"/>
                  </a:lnTo>
                  <a:lnTo>
                    <a:pt x="60576" y="167075"/>
                  </a:lnTo>
                  <a:lnTo>
                    <a:pt x="86578" y="184358"/>
                  </a:lnTo>
                  <a:lnTo>
                    <a:pt x="122099" y="191299"/>
                  </a:lnTo>
                  <a:lnTo>
                    <a:pt x="139274" y="189803"/>
                  </a:lnTo>
                  <a:lnTo>
                    <a:pt x="157927" y="183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92877" y="2641121"/>
              <a:ext cx="186771" cy="217112"/>
            </a:xfrm>
            <a:custGeom>
              <a:avLst/>
              <a:gdLst/>
              <a:ahLst/>
              <a:cxnLst/>
              <a:rect l="0" t="0" r="0" b="0"/>
              <a:pathLst>
                <a:path w="186771" h="217112">
                  <a:moveTo>
                    <a:pt x="123599" y="96288"/>
                  </a:moveTo>
                  <a:lnTo>
                    <a:pt x="131933" y="58810"/>
                  </a:lnTo>
                  <a:lnTo>
                    <a:pt x="132664" y="46736"/>
                  </a:lnTo>
                  <a:lnTo>
                    <a:pt x="127238" y="27082"/>
                  </a:lnTo>
                  <a:lnTo>
                    <a:pt x="122515" y="18565"/>
                  </a:lnTo>
                  <a:lnTo>
                    <a:pt x="107910" y="5982"/>
                  </a:lnTo>
                  <a:lnTo>
                    <a:pt x="99102" y="989"/>
                  </a:lnTo>
                  <a:lnTo>
                    <a:pt x="89721" y="0"/>
                  </a:lnTo>
                  <a:lnTo>
                    <a:pt x="69937" y="5140"/>
                  </a:lnTo>
                  <a:lnTo>
                    <a:pt x="44659" y="21188"/>
                  </a:lnTo>
                  <a:lnTo>
                    <a:pt x="22351" y="51939"/>
                  </a:lnTo>
                  <a:lnTo>
                    <a:pt x="6512" y="90687"/>
                  </a:lnTo>
                  <a:lnTo>
                    <a:pt x="0" y="137392"/>
                  </a:lnTo>
                  <a:lnTo>
                    <a:pt x="3659" y="177097"/>
                  </a:lnTo>
                  <a:lnTo>
                    <a:pt x="17741" y="211089"/>
                  </a:lnTo>
                  <a:lnTo>
                    <a:pt x="26121" y="216105"/>
                  </a:lnTo>
                  <a:lnTo>
                    <a:pt x="36387" y="217111"/>
                  </a:lnTo>
                  <a:lnTo>
                    <a:pt x="47911" y="215441"/>
                  </a:lnTo>
                  <a:lnTo>
                    <a:pt x="57933" y="209648"/>
                  </a:lnTo>
                  <a:lnTo>
                    <a:pt x="75307" y="190734"/>
                  </a:lnTo>
                  <a:lnTo>
                    <a:pt x="105202" y="127846"/>
                  </a:lnTo>
                  <a:lnTo>
                    <a:pt x="108995" y="124346"/>
                  </a:lnTo>
                  <a:lnTo>
                    <a:pt x="112693" y="125522"/>
                  </a:lnTo>
                  <a:lnTo>
                    <a:pt x="152269" y="181611"/>
                  </a:lnTo>
                  <a:lnTo>
                    <a:pt x="186770" y="212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15492" y="2653048"/>
              <a:ext cx="231710" cy="242289"/>
            </a:xfrm>
            <a:custGeom>
              <a:avLst/>
              <a:gdLst/>
              <a:ahLst/>
              <a:cxnLst/>
              <a:rect l="0" t="0" r="0" b="0"/>
              <a:pathLst>
                <a:path w="231710" h="242289">
                  <a:moveTo>
                    <a:pt x="6269" y="52775"/>
                  </a:moveTo>
                  <a:lnTo>
                    <a:pt x="204" y="86397"/>
                  </a:lnTo>
                  <a:lnTo>
                    <a:pt x="4725" y="138099"/>
                  </a:lnTo>
                  <a:lnTo>
                    <a:pt x="2692" y="176322"/>
                  </a:lnTo>
                  <a:lnTo>
                    <a:pt x="0" y="190743"/>
                  </a:lnTo>
                  <a:lnTo>
                    <a:pt x="3892" y="172554"/>
                  </a:lnTo>
                  <a:lnTo>
                    <a:pt x="11545" y="111110"/>
                  </a:lnTo>
                  <a:lnTo>
                    <a:pt x="27559" y="53525"/>
                  </a:lnTo>
                  <a:lnTo>
                    <a:pt x="30991" y="42747"/>
                  </a:lnTo>
                  <a:lnTo>
                    <a:pt x="36788" y="36731"/>
                  </a:lnTo>
                  <a:lnTo>
                    <a:pt x="44163" y="33890"/>
                  </a:lnTo>
                  <a:lnTo>
                    <a:pt x="52588" y="33166"/>
                  </a:lnTo>
                  <a:lnTo>
                    <a:pt x="59376" y="36193"/>
                  </a:lnTo>
                  <a:lnTo>
                    <a:pt x="70037" y="48915"/>
                  </a:lnTo>
                  <a:lnTo>
                    <a:pt x="93751" y="111592"/>
                  </a:lnTo>
                  <a:lnTo>
                    <a:pt x="104459" y="146242"/>
                  </a:lnTo>
                  <a:lnTo>
                    <a:pt x="106824" y="147842"/>
                  </a:lnTo>
                  <a:lnTo>
                    <a:pt x="119544" y="87065"/>
                  </a:lnTo>
                  <a:lnTo>
                    <a:pt x="136248" y="32075"/>
                  </a:lnTo>
                  <a:lnTo>
                    <a:pt x="152277" y="5828"/>
                  </a:lnTo>
                  <a:lnTo>
                    <a:pt x="159759" y="1590"/>
                  </a:lnTo>
                  <a:lnTo>
                    <a:pt x="177432" y="0"/>
                  </a:lnTo>
                  <a:lnTo>
                    <a:pt x="185889" y="4724"/>
                  </a:lnTo>
                  <a:lnTo>
                    <a:pt x="201524" y="22450"/>
                  </a:lnTo>
                  <a:lnTo>
                    <a:pt x="217890" y="58738"/>
                  </a:lnTo>
                  <a:lnTo>
                    <a:pt x="226665" y="112921"/>
                  </a:lnTo>
                  <a:lnTo>
                    <a:pt x="231709" y="154694"/>
                  </a:lnTo>
                  <a:lnTo>
                    <a:pt x="220470" y="207612"/>
                  </a:lnTo>
                  <a:lnTo>
                    <a:pt x="216839" y="242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3948186" y="2863751"/>
            <a:ext cx="1452934" cy="52643"/>
          </a:xfrm>
          <a:custGeom>
            <a:avLst/>
            <a:gdLst/>
            <a:ahLst/>
            <a:cxnLst/>
            <a:rect l="0" t="0" r="0" b="0"/>
            <a:pathLst>
              <a:path w="1452934" h="52643">
                <a:moveTo>
                  <a:pt x="0" y="21057"/>
                </a:moveTo>
                <a:lnTo>
                  <a:pt x="37478" y="29390"/>
                </a:lnTo>
                <a:lnTo>
                  <a:pt x="72326" y="27815"/>
                </a:lnTo>
                <a:lnTo>
                  <a:pt x="126721" y="22392"/>
                </a:lnTo>
                <a:lnTo>
                  <a:pt x="178150" y="14085"/>
                </a:lnTo>
                <a:lnTo>
                  <a:pt x="240428" y="5407"/>
                </a:lnTo>
                <a:lnTo>
                  <a:pt x="299569" y="1068"/>
                </a:lnTo>
                <a:lnTo>
                  <a:pt x="357525" y="211"/>
                </a:lnTo>
                <a:lnTo>
                  <a:pt x="414033" y="42"/>
                </a:lnTo>
                <a:lnTo>
                  <a:pt x="471426" y="8"/>
                </a:lnTo>
                <a:lnTo>
                  <a:pt x="520788" y="2"/>
                </a:lnTo>
                <a:lnTo>
                  <a:pt x="572458" y="0"/>
                </a:lnTo>
                <a:lnTo>
                  <a:pt x="622472" y="1170"/>
                </a:lnTo>
                <a:lnTo>
                  <a:pt x="678238" y="8333"/>
                </a:lnTo>
                <a:lnTo>
                  <a:pt x="730894" y="9878"/>
                </a:lnTo>
                <a:lnTo>
                  <a:pt x="787830" y="13455"/>
                </a:lnTo>
                <a:lnTo>
                  <a:pt x="844864" y="18805"/>
                </a:lnTo>
                <a:lnTo>
                  <a:pt x="896858" y="23509"/>
                </a:lnTo>
                <a:lnTo>
                  <a:pt x="943849" y="32312"/>
                </a:lnTo>
                <a:lnTo>
                  <a:pt x="995987" y="39210"/>
                </a:lnTo>
                <a:lnTo>
                  <a:pt x="1047310" y="41253"/>
                </a:lnTo>
                <a:lnTo>
                  <a:pt x="1106970" y="41859"/>
                </a:lnTo>
                <a:lnTo>
                  <a:pt x="1165982" y="45158"/>
                </a:lnTo>
                <a:lnTo>
                  <a:pt x="1223631" y="50425"/>
                </a:lnTo>
                <a:lnTo>
                  <a:pt x="1282047" y="51985"/>
                </a:lnTo>
                <a:lnTo>
                  <a:pt x="1336399" y="52448"/>
                </a:lnTo>
                <a:lnTo>
                  <a:pt x="1392668" y="52585"/>
                </a:lnTo>
                <a:lnTo>
                  <a:pt x="1452933" y="52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5539693" y="2358383"/>
            <a:ext cx="1007041" cy="770271"/>
            <a:chOff x="5539693" y="2358383"/>
            <a:chExt cx="1007041" cy="770271"/>
          </a:xfrm>
        </p:grpSpPr>
        <p:sp>
          <p:nvSpPr>
            <p:cNvPr id="92" name="Freeform 91"/>
            <p:cNvSpPr/>
            <p:nvPr/>
          </p:nvSpPr>
          <p:spPr>
            <a:xfrm>
              <a:off x="5539693" y="2358383"/>
              <a:ext cx="208867" cy="536954"/>
            </a:xfrm>
            <a:custGeom>
              <a:avLst/>
              <a:gdLst/>
              <a:ahLst/>
              <a:cxnLst/>
              <a:rect l="0" t="0" r="0" b="0"/>
              <a:pathLst>
                <a:path w="208867" h="536954">
                  <a:moveTo>
                    <a:pt x="208866" y="0"/>
                  </a:moveTo>
                  <a:lnTo>
                    <a:pt x="184820" y="17981"/>
                  </a:lnTo>
                  <a:lnTo>
                    <a:pt x="123745" y="76331"/>
                  </a:lnTo>
                  <a:lnTo>
                    <a:pt x="95908" y="109184"/>
                  </a:lnTo>
                  <a:lnTo>
                    <a:pt x="58334" y="161517"/>
                  </a:lnTo>
                  <a:lnTo>
                    <a:pt x="29956" y="211972"/>
                  </a:lnTo>
                  <a:lnTo>
                    <a:pt x="7410" y="272588"/>
                  </a:lnTo>
                  <a:lnTo>
                    <a:pt x="97" y="333651"/>
                  </a:lnTo>
                  <a:lnTo>
                    <a:pt x="0" y="382479"/>
                  </a:lnTo>
                  <a:lnTo>
                    <a:pt x="9855" y="438373"/>
                  </a:lnTo>
                  <a:lnTo>
                    <a:pt x="22778" y="472649"/>
                  </a:lnTo>
                  <a:lnTo>
                    <a:pt x="48106" y="510083"/>
                  </a:lnTo>
                  <a:lnTo>
                    <a:pt x="74276" y="527172"/>
                  </a:lnTo>
                  <a:lnTo>
                    <a:pt x="11411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48759" y="2649141"/>
              <a:ext cx="165480" cy="479513"/>
            </a:xfrm>
            <a:custGeom>
              <a:avLst/>
              <a:gdLst/>
              <a:ahLst/>
              <a:cxnLst/>
              <a:rect l="0" t="0" r="0" b="0"/>
              <a:pathLst>
                <a:path w="165480" h="479513">
                  <a:moveTo>
                    <a:pt x="41914" y="119853"/>
                  </a:moveTo>
                  <a:lnTo>
                    <a:pt x="34679" y="147410"/>
                  </a:lnTo>
                  <a:lnTo>
                    <a:pt x="35156" y="206752"/>
                  </a:lnTo>
                  <a:lnTo>
                    <a:pt x="39912" y="260635"/>
                  </a:lnTo>
                  <a:lnTo>
                    <a:pt x="38202" y="317934"/>
                  </a:lnTo>
                  <a:lnTo>
                    <a:pt x="33405" y="371956"/>
                  </a:lnTo>
                  <a:lnTo>
                    <a:pt x="31984" y="421888"/>
                  </a:lnTo>
                  <a:lnTo>
                    <a:pt x="25915" y="475092"/>
                  </a:lnTo>
                  <a:lnTo>
                    <a:pt x="23059" y="479512"/>
                  </a:lnTo>
                  <a:lnTo>
                    <a:pt x="19985" y="478949"/>
                  </a:lnTo>
                  <a:lnTo>
                    <a:pt x="16766" y="475064"/>
                  </a:lnTo>
                  <a:lnTo>
                    <a:pt x="12236" y="447239"/>
                  </a:lnTo>
                  <a:lnTo>
                    <a:pt x="9536" y="389850"/>
                  </a:lnTo>
                  <a:lnTo>
                    <a:pt x="2070" y="329814"/>
                  </a:lnTo>
                  <a:lnTo>
                    <a:pt x="473" y="270191"/>
                  </a:lnTo>
                  <a:lnTo>
                    <a:pt x="0" y="212361"/>
                  </a:lnTo>
                  <a:lnTo>
                    <a:pt x="2979" y="153892"/>
                  </a:lnTo>
                  <a:lnTo>
                    <a:pt x="11271" y="102643"/>
                  </a:lnTo>
                  <a:lnTo>
                    <a:pt x="24553" y="48993"/>
                  </a:lnTo>
                  <a:lnTo>
                    <a:pt x="40540" y="15410"/>
                  </a:lnTo>
                  <a:lnTo>
                    <a:pt x="49187" y="8110"/>
                  </a:lnTo>
                  <a:lnTo>
                    <a:pt x="71273" y="0"/>
                  </a:lnTo>
                  <a:lnTo>
                    <a:pt x="81374" y="177"/>
                  </a:lnTo>
                  <a:lnTo>
                    <a:pt x="98836" y="6612"/>
                  </a:lnTo>
                  <a:lnTo>
                    <a:pt x="127410" y="28979"/>
                  </a:lnTo>
                  <a:lnTo>
                    <a:pt x="141524" y="50999"/>
                  </a:lnTo>
                  <a:lnTo>
                    <a:pt x="162830" y="110916"/>
                  </a:lnTo>
                  <a:lnTo>
                    <a:pt x="165479" y="155160"/>
                  </a:lnTo>
                  <a:lnTo>
                    <a:pt x="161953" y="179999"/>
                  </a:lnTo>
                  <a:lnTo>
                    <a:pt x="154695" y="188026"/>
                  </a:lnTo>
                  <a:lnTo>
                    <a:pt x="131034" y="196946"/>
                  </a:lnTo>
                  <a:lnTo>
                    <a:pt x="84028" y="204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11772" y="2442611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2195" y="60384"/>
                  </a:lnTo>
                  <a:lnTo>
                    <a:pt x="6022" y="121632"/>
                  </a:lnTo>
                  <a:lnTo>
                    <a:pt x="9193" y="173299"/>
                  </a:lnTo>
                  <a:lnTo>
                    <a:pt x="3029" y="231934"/>
                  </a:lnTo>
                  <a:lnTo>
                    <a:pt x="897" y="286310"/>
                  </a:lnTo>
                  <a:lnTo>
                    <a:pt x="266" y="338816"/>
                  </a:lnTo>
                  <a:lnTo>
                    <a:pt x="52" y="39283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88467" y="2640161"/>
              <a:ext cx="197047" cy="202534"/>
            </a:xfrm>
            <a:custGeom>
              <a:avLst/>
              <a:gdLst/>
              <a:ahLst/>
              <a:cxnLst/>
              <a:rect l="0" t="0" r="0" b="0"/>
              <a:pathLst>
                <a:path w="197047" h="202534">
                  <a:moveTo>
                    <a:pt x="123346" y="76191"/>
                  </a:moveTo>
                  <a:lnTo>
                    <a:pt x="120226" y="33499"/>
                  </a:lnTo>
                  <a:lnTo>
                    <a:pt x="117757" y="23163"/>
                  </a:lnTo>
                  <a:lnTo>
                    <a:pt x="112601" y="15103"/>
                  </a:lnTo>
                  <a:lnTo>
                    <a:pt x="97513" y="3027"/>
                  </a:lnTo>
                  <a:lnTo>
                    <a:pt x="79110" y="0"/>
                  </a:lnTo>
                  <a:lnTo>
                    <a:pt x="69289" y="831"/>
                  </a:lnTo>
                  <a:lnTo>
                    <a:pt x="52138" y="7992"/>
                  </a:lnTo>
                  <a:lnTo>
                    <a:pt x="36716" y="20144"/>
                  </a:lnTo>
                  <a:lnTo>
                    <a:pt x="16050" y="46716"/>
                  </a:lnTo>
                  <a:lnTo>
                    <a:pt x="3167" y="77986"/>
                  </a:lnTo>
                  <a:lnTo>
                    <a:pt x="0" y="115197"/>
                  </a:lnTo>
                  <a:lnTo>
                    <a:pt x="7121" y="148970"/>
                  </a:lnTo>
                  <a:lnTo>
                    <a:pt x="17488" y="170538"/>
                  </a:lnTo>
                  <a:lnTo>
                    <a:pt x="33015" y="185583"/>
                  </a:lnTo>
                  <a:lnTo>
                    <a:pt x="42068" y="191233"/>
                  </a:lnTo>
                  <a:lnTo>
                    <a:pt x="50443" y="192660"/>
                  </a:lnTo>
                  <a:lnTo>
                    <a:pt x="58367" y="191272"/>
                  </a:lnTo>
                  <a:lnTo>
                    <a:pt x="73409" y="183490"/>
                  </a:lnTo>
                  <a:lnTo>
                    <a:pt x="87894" y="172233"/>
                  </a:lnTo>
                  <a:lnTo>
                    <a:pt x="103613" y="147152"/>
                  </a:lnTo>
                  <a:lnTo>
                    <a:pt x="115680" y="111904"/>
                  </a:lnTo>
                  <a:lnTo>
                    <a:pt x="116819" y="88554"/>
                  </a:lnTo>
                  <a:lnTo>
                    <a:pt x="115766" y="74667"/>
                  </a:lnTo>
                  <a:lnTo>
                    <a:pt x="134253" y="129874"/>
                  </a:lnTo>
                  <a:lnTo>
                    <a:pt x="142232" y="149183"/>
                  </a:lnTo>
                  <a:lnTo>
                    <a:pt x="173118" y="187940"/>
                  </a:lnTo>
                  <a:lnTo>
                    <a:pt x="183681" y="196047"/>
                  </a:lnTo>
                  <a:lnTo>
                    <a:pt x="197046" y="202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64456" y="2674238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9575" y="24047"/>
                  </a:lnTo>
                  <a:lnTo>
                    <a:pt x="52997" y="82002"/>
                  </a:lnTo>
                  <a:lnTo>
                    <a:pt x="65668" y="94937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43399" y="2642653"/>
              <a:ext cx="178985" cy="410612"/>
            </a:xfrm>
            <a:custGeom>
              <a:avLst/>
              <a:gdLst/>
              <a:ahLst/>
              <a:cxnLst/>
              <a:rect l="0" t="0" r="0" b="0"/>
              <a:pathLst>
                <a:path w="178985" h="410612">
                  <a:moveTo>
                    <a:pt x="178984" y="0"/>
                  </a:moveTo>
                  <a:lnTo>
                    <a:pt x="159856" y="62280"/>
                  </a:lnTo>
                  <a:lnTo>
                    <a:pt x="135865" y="119450"/>
                  </a:lnTo>
                  <a:lnTo>
                    <a:pt x="114185" y="175543"/>
                  </a:lnTo>
                  <a:lnTo>
                    <a:pt x="82347" y="232788"/>
                  </a:lnTo>
                  <a:lnTo>
                    <a:pt x="55052" y="292755"/>
                  </a:lnTo>
                  <a:lnTo>
                    <a:pt x="27007" y="347171"/>
                  </a:lnTo>
                  <a:lnTo>
                    <a:pt x="6027" y="38638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390798" y="2389969"/>
              <a:ext cx="155936" cy="642239"/>
            </a:xfrm>
            <a:custGeom>
              <a:avLst/>
              <a:gdLst/>
              <a:ahLst/>
              <a:cxnLst/>
              <a:rect l="0" t="0" r="0" b="0"/>
              <a:pathLst>
                <a:path w="155936" h="642239">
                  <a:moveTo>
                    <a:pt x="0" y="0"/>
                  </a:moveTo>
                  <a:lnTo>
                    <a:pt x="52540" y="60873"/>
                  </a:lnTo>
                  <a:lnTo>
                    <a:pt x="80698" y="101971"/>
                  </a:lnTo>
                  <a:lnTo>
                    <a:pt x="108790" y="156319"/>
                  </a:lnTo>
                  <a:lnTo>
                    <a:pt x="129850" y="205154"/>
                  </a:lnTo>
                  <a:lnTo>
                    <a:pt x="148568" y="256668"/>
                  </a:lnTo>
                  <a:lnTo>
                    <a:pt x="155154" y="308976"/>
                  </a:lnTo>
                  <a:lnTo>
                    <a:pt x="155935" y="362689"/>
                  </a:lnTo>
                  <a:lnTo>
                    <a:pt x="149278" y="419029"/>
                  </a:lnTo>
                  <a:lnTo>
                    <a:pt x="136548" y="477524"/>
                  </a:lnTo>
                  <a:lnTo>
                    <a:pt x="123126" y="527533"/>
                  </a:lnTo>
                  <a:lnTo>
                    <a:pt x="101213" y="576276"/>
                  </a:lnTo>
                  <a:lnTo>
                    <a:pt x="78732" y="614115"/>
                  </a:lnTo>
                  <a:lnTo>
                    <a:pt x="63171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860150" y="2400497"/>
            <a:ext cx="2036431" cy="536954"/>
            <a:chOff x="6860150" y="2400497"/>
            <a:chExt cx="2036431" cy="536954"/>
          </a:xfrm>
        </p:grpSpPr>
        <p:sp>
          <p:nvSpPr>
            <p:cNvPr id="100" name="Freeform 99"/>
            <p:cNvSpPr/>
            <p:nvPr/>
          </p:nvSpPr>
          <p:spPr>
            <a:xfrm>
              <a:off x="6860150" y="2600538"/>
              <a:ext cx="191184" cy="238983"/>
            </a:xfrm>
            <a:custGeom>
              <a:avLst/>
              <a:gdLst/>
              <a:ahLst/>
              <a:cxnLst/>
              <a:rect l="0" t="0" r="0" b="0"/>
              <a:pathLst>
                <a:path w="191184" h="238983">
                  <a:moveTo>
                    <a:pt x="141300" y="0"/>
                  </a:moveTo>
                  <a:lnTo>
                    <a:pt x="79207" y="14655"/>
                  </a:lnTo>
                  <a:lnTo>
                    <a:pt x="46864" y="30339"/>
                  </a:lnTo>
                  <a:lnTo>
                    <a:pt x="31868" y="46239"/>
                  </a:lnTo>
                  <a:lnTo>
                    <a:pt x="4990" y="105647"/>
                  </a:lnTo>
                  <a:lnTo>
                    <a:pt x="0" y="126503"/>
                  </a:lnTo>
                  <a:lnTo>
                    <a:pt x="9205" y="184595"/>
                  </a:lnTo>
                  <a:lnTo>
                    <a:pt x="24432" y="214052"/>
                  </a:lnTo>
                  <a:lnTo>
                    <a:pt x="40226" y="226936"/>
                  </a:lnTo>
                  <a:lnTo>
                    <a:pt x="60114" y="235391"/>
                  </a:lnTo>
                  <a:lnTo>
                    <a:pt x="96448" y="238982"/>
                  </a:lnTo>
                  <a:lnTo>
                    <a:pt x="119027" y="235676"/>
                  </a:lnTo>
                  <a:lnTo>
                    <a:pt x="137639" y="224068"/>
                  </a:lnTo>
                  <a:lnTo>
                    <a:pt x="174743" y="185225"/>
                  </a:lnTo>
                  <a:lnTo>
                    <a:pt x="184630" y="166550"/>
                  </a:lnTo>
                  <a:lnTo>
                    <a:pt x="191183" y="125128"/>
                  </a:lnTo>
                  <a:lnTo>
                    <a:pt x="187536" y="86988"/>
                  </a:lnTo>
                  <a:lnTo>
                    <a:pt x="179007" y="67518"/>
                  </a:lnTo>
                  <a:lnTo>
                    <a:pt x="173457" y="59050"/>
                  </a:lnTo>
                  <a:lnTo>
                    <a:pt x="157932" y="46522"/>
                  </a:lnTo>
                  <a:lnTo>
                    <a:pt x="130772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66143" y="2619230"/>
              <a:ext cx="181656" cy="202571"/>
            </a:xfrm>
            <a:custGeom>
              <a:avLst/>
              <a:gdLst/>
              <a:ahLst/>
              <a:cxnLst/>
              <a:rect l="0" t="0" r="0" b="0"/>
              <a:pathLst>
                <a:path w="181656" h="202571">
                  <a:moveTo>
                    <a:pt x="19536" y="44479"/>
                  </a:moveTo>
                  <a:lnTo>
                    <a:pt x="11202" y="81957"/>
                  </a:lnTo>
                  <a:lnTo>
                    <a:pt x="12777" y="116805"/>
                  </a:lnTo>
                  <a:lnTo>
                    <a:pt x="25881" y="171810"/>
                  </a:lnTo>
                  <a:lnTo>
                    <a:pt x="28205" y="197387"/>
                  </a:lnTo>
                  <a:lnTo>
                    <a:pt x="26485" y="202570"/>
                  </a:lnTo>
                  <a:lnTo>
                    <a:pt x="22998" y="202516"/>
                  </a:lnTo>
                  <a:lnTo>
                    <a:pt x="18335" y="198970"/>
                  </a:lnTo>
                  <a:lnTo>
                    <a:pt x="6181" y="171623"/>
                  </a:lnTo>
                  <a:lnTo>
                    <a:pt x="0" y="120460"/>
                  </a:lnTo>
                  <a:lnTo>
                    <a:pt x="1899" y="68413"/>
                  </a:lnTo>
                  <a:lnTo>
                    <a:pt x="13140" y="34803"/>
                  </a:lnTo>
                  <a:lnTo>
                    <a:pt x="18781" y="23991"/>
                  </a:lnTo>
                  <a:lnTo>
                    <a:pt x="34408" y="8857"/>
                  </a:lnTo>
                  <a:lnTo>
                    <a:pt x="43488" y="3184"/>
                  </a:lnTo>
                  <a:lnTo>
                    <a:pt x="69176" y="0"/>
                  </a:lnTo>
                  <a:lnTo>
                    <a:pt x="96580" y="3654"/>
                  </a:lnTo>
                  <a:lnTo>
                    <a:pt x="116558" y="13076"/>
                  </a:lnTo>
                  <a:lnTo>
                    <a:pt x="140960" y="37125"/>
                  </a:lnTo>
                  <a:lnTo>
                    <a:pt x="165825" y="87011"/>
                  </a:lnTo>
                  <a:lnTo>
                    <a:pt x="180754" y="134379"/>
                  </a:lnTo>
                  <a:lnTo>
                    <a:pt x="181655" y="158134"/>
                  </a:lnTo>
                  <a:lnTo>
                    <a:pt x="177463" y="202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75274" y="2400497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10529" y="0"/>
                  </a:moveTo>
                  <a:lnTo>
                    <a:pt x="2196" y="48931"/>
                  </a:lnTo>
                  <a:lnTo>
                    <a:pt x="435" y="108061"/>
                  </a:lnTo>
                  <a:lnTo>
                    <a:pt x="129" y="161870"/>
                  </a:lnTo>
                  <a:lnTo>
                    <a:pt x="5628" y="211088"/>
                  </a:lnTo>
                  <a:lnTo>
                    <a:pt x="9077" y="260896"/>
                  </a:lnTo>
                  <a:lnTo>
                    <a:pt x="10099" y="312699"/>
                  </a:lnTo>
                  <a:lnTo>
                    <a:pt x="3209" y="37186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17347" y="2600538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32219" y="3120"/>
                  </a:lnTo>
                  <a:lnTo>
                    <a:pt x="179159" y="8334"/>
                  </a:lnTo>
                  <a:lnTo>
                    <a:pt x="126394" y="9878"/>
                  </a:lnTo>
                  <a:lnTo>
                    <a:pt x="76834" y="13456"/>
                  </a:lnTo>
                  <a:lnTo>
                    <a:pt x="15837" y="272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93283" y="2400497"/>
              <a:ext cx="324189" cy="455603"/>
            </a:xfrm>
            <a:custGeom>
              <a:avLst/>
              <a:gdLst/>
              <a:ahLst/>
              <a:cxnLst/>
              <a:rect l="0" t="0" r="0" b="0"/>
              <a:pathLst>
                <a:path w="324189" h="455603">
                  <a:moveTo>
                    <a:pt x="8333" y="0"/>
                  </a:moveTo>
                  <a:lnTo>
                    <a:pt x="0" y="60384"/>
                  </a:lnTo>
                  <a:lnTo>
                    <a:pt x="3828" y="121632"/>
                  </a:lnTo>
                  <a:lnTo>
                    <a:pt x="7443" y="175931"/>
                  </a:lnTo>
                  <a:lnTo>
                    <a:pt x="9239" y="221234"/>
                  </a:lnTo>
                  <a:lnTo>
                    <a:pt x="15491" y="283790"/>
                  </a:lnTo>
                  <a:lnTo>
                    <a:pt x="19033" y="343789"/>
                  </a:lnTo>
                  <a:lnTo>
                    <a:pt x="26998" y="403521"/>
                  </a:lnTo>
                  <a:lnTo>
                    <a:pt x="28327" y="426177"/>
                  </a:lnTo>
                  <a:lnTo>
                    <a:pt x="28681" y="425668"/>
                  </a:lnTo>
                  <a:lnTo>
                    <a:pt x="29328" y="363003"/>
                  </a:lnTo>
                  <a:lnTo>
                    <a:pt x="34967" y="308401"/>
                  </a:lnTo>
                  <a:lnTo>
                    <a:pt x="49630" y="274652"/>
                  </a:lnTo>
                  <a:lnTo>
                    <a:pt x="65292" y="259328"/>
                  </a:lnTo>
                  <a:lnTo>
                    <a:pt x="74382" y="253604"/>
                  </a:lnTo>
                  <a:lnTo>
                    <a:pt x="82781" y="253297"/>
                  </a:lnTo>
                  <a:lnTo>
                    <a:pt x="90721" y="256602"/>
                  </a:lnTo>
                  <a:lnTo>
                    <a:pt x="120274" y="281534"/>
                  </a:lnTo>
                  <a:lnTo>
                    <a:pt x="135997" y="307635"/>
                  </a:lnTo>
                  <a:lnTo>
                    <a:pt x="150621" y="357472"/>
                  </a:lnTo>
                  <a:lnTo>
                    <a:pt x="151603" y="416189"/>
                  </a:lnTo>
                  <a:lnTo>
                    <a:pt x="149470" y="428368"/>
                  </a:lnTo>
                  <a:lnTo>
                    <a:pt x="148048" y="430638"/>
                  </a:lnTo>
                  <a:lnTo>
                    <a:pt x="146468" y="417562"/>
                  </a:lnTo>
                  <a:lnTo>
                    <a:pt x="151167" y="388494"/>
                  </a:lnTo>
                  <a:lnTo>
                    <a:pt x="165559" y="363244"/>
                  </a:lnTo>
                  <a:lnTo>
                    <a:pt x="205112" y="319519"/>
                  </a:lnTo>
                  <a:lnTo>
                    <a:pt x="267245" y="286329"/>
                  </a:lnTo>
                  <a:lnTo>
                    <a:pt x="296268" y="266292"/>
                  </a:lnTo>
                  <a:lnTo>
                    <a:pt x="305930" y="246254"/>
                  </a:lnTo>
                  <a:lnTo>
                    <a:pt x="308506" y="234359"/>
                  </a:lnTo>
                  <a:lnTo>
                    <a:pt x="306714" y="225259"/>
                  </a:lnTo>
                  <a:lnTo>
                    <a:pt x="302011" y="218023"/>
                  </a:lnTo>
                  <a:lnTo>
                    <a:pt x="295365" y="212029"/>
                  </a:lnTo>
                  <a:lnTo>
                    <a:pt x="275503" y="205369"/>
                  </a:lnTo>
                  <a:lnTo>
                    <a:pt x="252248" y="203579"/>
                  </a:lnTo>
                  <a:lnTo>
                    <a:pt x="230214" y="206683"/>
                  </a:lnTo>
                  <a:lnTo>
                    <a:pt x="208723" y="218201"/>
                  </a:lnTo>
                  <a:lnTo>
                    <a:pt x="189812" y="235019"/>
                  </a:lnTo>
                  <a:lnTo>
                    <a:pt x="172589" y="265387"/>
                  </a:lnTo>
                  <a:lnTo>
                    <a:pt x="159409" y="316978"/>
                  </a:lnTo>
                  <a:lnTo>
                    <a:pt x="159706" y="343260"/>
                  </a:lnTo>
                  <a:lnTo>
                    <a:pt x="185256" y="405122"/>
                  </a:lnTo>
                  <a:lnTo>
                    <a:pt x="210884" y="434981"/>
                  </a:lnTo>
                  <a:lnTo>
                    <a:pt x="240704" y="453057"/>
                  </a:lnTo>
                  <a:lnTo>
                    <a:pt x="267586" y="455602"/>
                  </a:lnTo>
                  <a:lnTo>
                    <a:pt x="324188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12269" y="2716352"/>
              <a:ext cx="21059" cy="189514"/>
            </a:xfrm>
            <a:custGeom>
              <a:avLst/>
              <a:gdLst/>
              <a:ahLst/>
              <a:cxnLst/>
              <a:rect l="0" t="0" r="0" b="0"/>
              <a:pathLst>
                <a:path w="21059" h="189514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2998" y="169665"/>
                  </a:lnTo>
                  <a:lnTo>
                    <a:pt x="2105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12269" y="2568953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0" y="0"/>
                  </a:moveTo>
                  <a:lnTo>
                    <a:pt x="2105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18842" y="2684218"/>
              <a:ext cx="103998" cy="196332"/>
            </a:xfrm>
            <a:custGeom>
              <a:avLst/>
              <a:gdLst/>
              <a:ahLst/>
              <a:cxnLst/>
              <a:rect l="0" t="0" r="0" b="0"/>
              <a:pathLst>
                <a:path w="103998" h="196332">
                  <a:moveTo>
                    <a:pt x="93469" y="21605"/>
                  </a:moveTo>
                  <a:lnTo>
                    <a:pt x="87879" y="4838"/>
                  </a:lnTo>
                  <a:lnTo>
                    <a:pt x="81553" y="1068"/>
                  </a:lnTo>
                  <a:lnTo>
                    <a:pt x="62047" y="0"/>
                  </a:lnTo>
                  <a:lnTo>
                    <a:pt x="52634" y="3692"/>
                  </a:lnTo>
                  <a:lnTo>
                    <a:pt x="35935" y="17153"/>
                  </a:lnTo>
                  <a:lnTo>
                    <a:pt x="13381" y="44463"/>
                  </a:lnTo>
                  <a:lnTo>
                    <a:pt x="5232" y="67639"/>
                  </a:lnTo>
                  <a:lnTo>
                    <a:pt x="0" y="126235"/>
                  </a:lnTo>
                  <a:lnTo>
                    <a:pt x="5524" y="150386"/>
                  </a:lnTo>
                  <a:lnTo>
                    <a:pt x="16947" y="168918"/>
                  </a:lnTo>
                  <a:lnTo>
                    <a:pt x="33723" y="184954"/>
                  </a:lnTo>
                  <a:lnTo>
                    <a:pt x="55997" y="193641"/>
                  </a:lnTo>
                  <a:lnTo>
                    <a:pt x="77985" y="196331"/>
                  </a:lnTo>
                  <a:lnTo>
                    <a:pt x="103997" y="190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659497" y="2678814"/>
              <a:ext cx="237084" cy="258637"/>
            </a:xfrm>
            <a:custGeom>
              <a:avLst/>
              <a:gdLst/>
              <a:ahLst/>
              <a:cxnLst/>
              <a:rect l="0" t="0" r="0" b="0"/>
              <a:pathLst>
                <a:path w="237084" h="258637">
                  <a:moveTo>
                    <a:pt x="37041" y="111237"/>
                  </a:moveTo>
                  <a:lnTo>
                    <a:pt x="90917" y="92109"/>
                  </a:lnTo>
                  <a:lnTo>
                    <a:pt x="136900" y="61434"/>
                  </a:lnTo>
                  <a:lnTo>
                    <a:pt x="141049" y="53469"/>
                  </a:lnTo>
                  <a:lnTo>
                    <a:pt x="142538" y="35260"/>
                  </a:lnTo>
                  <a:lnTo>
                    <a:pt x="136181" y="18588"/>
                  </a:lnTo>
                  <a:lnTo>
                    <a:pt x="131211" y="10867"/>
                  </a:lnTo>
                  <a:lnTo>
                    <a:pt x="122048" y="5719"/>
                  </a:lnTo>
                  <a:lnTo>
                    <a:pt x="96269" y="0"/>
                  </a:lnTo>
                  <a:lnTo>
                    <a:pt x="60049" y="2369"/>
                  </a:lnTo>
                  <a:lnTo>
                    <a:pt x="41028" y="10599"/>
                  </a:lnTo>
                  <a:lnTo>
                    <a:pt x="24776" y="23225"/>
                  </a:lnTo>
                  <a:lnTo>
                    <a:pt x="9753" y="40536"/>
                  </a:lnTo>
                  <a:lnTo>
                    <a:pt x="1516" y="66166"/>
                  </a:lnTo>
                  <a:lnTo>
                    <a:pt x="0" y="110361"/>
                  </a:lnTo>
                  <a:lnTo>
                    <a:pt x="6540" y="138924"/>
                  </a:lnTo>
                  <a:lnTo>
                    <a:pt x="29954" y="178972"/>
                  </a:lnTo>
                  <a:lnTo>
                    <a:pt x="79609" y="227883"/>
                  </a:lnTo>
                  <a:lnTo>
                    <a:pt x="116465" y="247705"/>
                  </a:lnTo>
                  <a:lnTo>
                    <a:pt x="172010" y="256477"/>
                  </a:lnTo>
                  <a:lnTo>
                    <a:pt x="222496" y="258210"/>
                  </a:lnTo>
                  <a:lnTo>
                    <a:pt x="237083" y="258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2743" y="3836335"/>
            <a:ext cx="470403" cy="570817"/>
            <a:chOff x="2743" y="3836335"/>
            <a:chExt cx="470403" cy="570817"/>
          </a:xfrm>
        </p:grpSpPr>
        <p:sp>
          <p:nvSpPr>
            <p:cNvPr id="110" name="Freeform 109"/>
            <p:cNvSpPr/>
            <p:nvPr/>
          </p:nvSpPr>
          <p:spPr>
            <a:xfrm>
              <a:off x="145364" y="3863958"/>
              <a:ext cx="254719" cy="398460"/>
            </a:xfrm>
            <a:custGeom>
              <a:avLst/>
              <a:gdLst/>
              <a:ahLst/>
              <a:cxnLst/>
              <a:rect l="0" t="0" r="0" b="0"/>
              <a:pathLst>
                <a:path w="254719" h="398460">
                  <a:moveTo>
                    <a:pt x="86262" y="0"/>
                  </a:moveTo>
                  <a:lnTo>
                    <a:pt x="75084" y="11179"/>
                  </a:lnTo>
                  <a:lnTo>
                    <a:pt x="45829" y="73218"/>
                  </a:lnTo>
                  <a:lnTo>
                    <a:pt x="23775" y="126279"/>
                  </a:lnTo>
                  <a:lnTo>
                    <a:pt x="15206" y="146201"/>
                  </a:lnTo>
                  <a:lnTo>
                    <a:pt x="3599" y="162855"/>
                  </a:lnTo>
                  <a:lnTo>
                    <a:pt x="738" y="163552"/>
                  </a:lnTo>
                  <a:lnTo>
                    <a:pt x="0" y="159337"/>
                  </a:lnTo>
                  <a:lnTo>
                    <a:pt x="13309" y="104485"/>
                  </a:lnTo>
                  <a:lnTo>
                    <a:pt x="21083" y="85042"/>
                  </a:lnTo>
                  <a:lnTo>
                    <a:pt x="39784" y="60943"/>
                  </a:lnTo>
                  <a:lnTo>
                    <a:pt x="57417" y="46193"/>
                  </a:lnTo>
                  <a:lnTo>
                    <a:pt x="67032" y="42494"/>
                  </a:lnTo>
                  <a:lnTo>
                    <a:pt x="87074" y="41503"/>
                  </a:lnTo>
                  <a:lnTo>
                    <a:pt x="104561" y="48082"/>
                  </a:lnTo>
                  <a:lnTo>
                    <a:pt x="112499" y="53112"/>
                  </a:lnTo>
                  <a:lnTo>
                    <a:pt x="124439" y="68059"/>
                  </a:lnTo>
                  <a:lnTo>
                    <a:pt x="157421" y="129891"/>
                  </a:lnTo>
                  <a:lnTo>
                    <a:pt x="166618" y="169508"/>
                  </a:lnTo>
                  <a:lnTo>
                    <a:pt x="169726" y="230405"/>
                  </a:lnTo>
                  <a:lnTo>
                    <a:pt x="154698" y="289184"/>
                  </a:lnTo>
                  <a:lnTo>
                    <a:pt x="130037" y="346701"/>
                  </a:lnTo>
                  <a:lnTo>
                    <a:pt x="102275" y="381003"/>
                  </a:lnTo>
                  <a:lnTo>
                    <a:pt x="84020" y="395893"/>
                  </a:lnTo>
                  <a:lnTo>
                    <a:pt x="75409" y="398459"/>
                  </a:lnTo>
                  <a:lnTo>
                    <a:pt x="67329" y="397831"/>
                  </a:lnTo>
                  <a:lnTo>
                    <a:pt x="59602" y="395072"/>
                  </a:lnTo>
                  <a:lnTo>
                    <a:pt x="47897" y="382648"/>
                  </a:lnTo>
                  <a:lnTo>
                    <a:pt x="39965" y="364258"/>
                  </a:lnTo>
                  <a:lnTo>
                    <a:pt x="36670" y="328767"/>
                  </a:lnTo>
                  <a:lnTo>
                    <a:pt x="40045" y="306386"/>
                  </a:lnTo>
                  <a:lnTo>
                    <a:pt x="48564" y="287860"/>
                  </a:lnTo>
                  <a:lnTo>
                    <a:pt x="54111" y="279644"/>
                  </a:lnTo>
                  <a:lnTo>
                    <a:pt x="62488" y="274167"/>
                  </a:lnTo>
                  <a:lnTo>
                    <a:pt x="84275" y="268082"/>
                  </a:lnTo>
                  <a:lnTo>
                    <a:pt x="106436" y="271616"/>
                  </a:lnTo>
                  <a:lnTo>
                    <a:pt x="135524" y="286759"/>
                  </a:lnTo>
                  <a:lnTo>
                    <a:pt x="192175" y="326602"/>
                  </a:lnTo>
                  <a:lnTo>
                    <a:pt x="202494" y="333548"/>
                  </a:lnTo>
                  <a:lnTo>
                    <a:pt x="223319" y="338147"/>
                  </a:lnTo>
                  <a:lnTo>
                    <a:pt x="25471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43" y="3836335"/>
              <a:ext cx="470403" cy="570817"/>
            </a:xfrm>
            <a:custGeom>
              <a:avLst/>
              <a:gdLst/>
              <a:ahLst/>
              <a:cxnLst/>
              <a:rect l="0" t="0" r="0" b="0"/>
              <a:pathLst>
                <a:path w="470403" h="570817">
                  <a:moveTo>
                    <a:pt x="355225" y="17095"/>
                  </a:moveTo>
                  <a:lnTo>
                    <a:pt x="292945" y="306"/>
                  </a:lnTo>
                  <a:lnTo>
                    <a:pt x="235775" y="0"/>
                  </a:lnTo>
                  <a:lnTo>
                    <a:pt x="188811" y="10860"/>
                  </a:lnTo>
                  <a:lnTo>
                    <a:pt x="131021" y="41080"/>
                  </a:lnTo>
                  <a:lnTo>
                    <a:pt x="70144" y="92515"/>
                  </a:lnTo>
                  <a:lnTo>
                    <a:pt x="37087" y="142823"/>
                  </a:lnTo>
                  <a:lnTo>
                    <a:pt x="11147" y="204753"/>
                  </a:lnTo>
                  <a:lnTo>
                    <a:pt x="0" y="267983"/>
                  </a:lnTo>
                  <a:lnTo>
                    <a:pt x="3659" y="319419"/>
                  </a:lnTo>
                  <a:lnTo>
                    <a:pt x="8140" y="380796"/>
                  </a:lnTo>
                  <a:lnTo>
                    <a:pt x="17119" y="421476"/>
                  </a:lnTo>
                  <a:lnTo>
                    <a:pt x="47156" y="476206"/>
                  </a:lnTo>
                  <a:lnTo>
                    <a:pt x="67674" y="510707"/>
                  </a:lnTo>
                  <a:lnTo>
                    <a:pt x="87825" y="526206"/>
                  </a:lnTo>
                  <a:lnTo>
                    <a:pt x="144104" y="556881"/>
                  </a:lnTo>
                  <a:lnTo>
                    <a:pt x="178417" y="569185"/>
                  </a:lnTo>
                  <a:lnTo>
                    <a:pt x="241228" y="570816"/>
                  </a:lnTo>
                  <a:lnTo>
                    <a:pt x="286353" y="560186"/>
                  </a:lnTo>
                  <a:lnTo>
                    <a:pt x="343946" y="527734"/>
                  </a:lnTo>
                  <a:lnTo>
                    <a:pt x="406632" y="468189"/>
                  </a:lnTo>
                  <a:lnTo>
                    <a:pt x="440258" y="408052"/>
                  </a:lnTo>
                  <a:lnTo>
                    <a:pt x="456467" y="356407"/>
                  </a:lnTo>
                  <a:lnTo>
                    <a:pt x="467814" y="301145"/>
                  </a:lnTo>
                  <a:lnTo>
                    <a:pt x="470402" y="245169"/>
                  </a:lnTo>
                  <a:lnTo>
                    <a:pt x="468573" y="189052"/>
                  </a:lnTo>
                  <a:lnTo>
                    <a:pt x="448108" y="136026"/>
                  </a:lnTo>
                  <a:lnTo>
                    <a:pt x="413470" y="81846"/>
                  </a:lnTo>
                  <a:lnTo>
                    <a:pt x="385351" y="58377"/>
                  </a:lnTo>
                  <a:lnTo>
                    <a:pt x="328387" y="35457"/>
                  </a:lnTo>
                  <a:lnTo>
                    <a:pt x="287872" y="29944"/>
                  </a:lnTo>
                  <a:lnTo>
                    <a:pt x="241835" y="36487"/>
                  </a:lnTo>
                  <a:lnTo>
                    <a:pt x="207826" y="48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21872" y="3777829"/>
            <a:ext cx="1036388" cy="644141"/>
            <a:chOff x="721872" y="3777829"/>
            <a:chExt cx="1036388" cy="644141"/>
          </a:xfrm>
        </p:grpSpPr>
        <p:sp>
          <p:nvSpPr>
            <p:cNvPr id="113" name="Freeform 112"/>
            <p:cNvSpPr/>
            <p:nvPr/>
          </p:nvSpPr>
          <p:spPr>
            <a:xfrm>
              <a:off x="721872" y="3777829"/>
              <a:ext cx="215165" cy="476246"/>
            </a:xfrm>
            <a:custGeom>
              <a:avLst/>
              <a:gdLst/>
              <a:ahLst/>
              <a:cxnLst/>
              <a:rect l="0" t="0" r="0" b="0"/>
              <a:pathLst>
                <a:path w="215165" h="476246">
                  <a:moveTo>
                    <a:pt x="120407" y="54544"/>
                  </a:moveTo>
                  <a:lnTo>
                    <a:pt x="96688" y="98506"/>
                  </a:lnTo>
                  <a:lnTo>
                    <a:pt x="86738" y="157877"/>
                  </a:lnTo>
                  <a:lnTo>
                    <a:pt x="71000" y="219450"/>
                  </a:lnTo>
                  <a:lnTo>
                    <a:pt x="57182" y="270652"/>
                  </a:lnTo>
                  <a:lnTo>
                    <a:pt x="43572" y="319397"/>
                  </a:lnTo>
                  <a:lnTo>
                    <a:pt x="27841" y="370885"/>
                  </a:lnTo>
                  <a:lnTo>
                    <a:pt x="15771" y="420066"/>
                  </a:lnTo>
                  <a:lnTo>
                    <a:pt x="0" y="476245"/>
                  </a:lnTo>
                  <a:lnTo>
                    <a:pt x="5206" y="422349"/>
                  </a:lnTo>
                  <a:lnTo>
                    <a:pt x="15937" y="361467"/>
                  </a:lnTo>
                  <a:lnTo>
                    <a:pt x="34910" y="304033"/>
                  </a:lnTo>
                  <a:lnTo>
                    <a:pt x="48801" y="256108"/>
                  </a:lnTo>
                  <a:lnTo>
                    <a:pt x="71211" y="194748"/>
                  </a:lnTo>
                  <a:lnTo>
                    <a:pt x="84254" y="145869"/>
                  </a:lnTo>
                  <a:lnTo>
                    <a:pt x="99141" y="86838"/>
                  </a:lnTo>
                  <a:lnTo>
                    <a:pt x="118040" y="24438"/>
                  </a:lnTo>
                  <a:lnTo>
                    <a:pt x="129494" y="2559"/>
                  </a:lnTo>
                  <a:lnTo>
                    <a:pt x="133484" y="0"/>
                  </a:lnTo>
                  <a:lnTo>
                    <a:pt x="136144" y="2973"/>
                  </a:lnTo>
                  <a:lnTo>
                    <a:pt x="149331" y="58682"/>
                  </a:lnTo>
                  <a:lnTo>
                    <a:pt x="160048" y="120383"/>
                  </a:lnTo>
                  <a:lnTo>
                    <a:pt x="169847" y="173098"/>
                  </a:lnTo>
                  <a:lnTo>
                    <a:pt x="180160" y="226282"/>
                  </a:lnTo>
                  <a:lnTo>
                    <a:pt x="190624" y="276745"/>
                  </a:lnTo>
                  <a:lnTo>
                    <a:pt x="201521" y="329542"/>
                  </a:lnTo>
                  <a:lnTo>
                    <a:pt x="211461" y="389065"/>
                  </a:lnTo>
                  <a:lnTo>
                    <a:pt x="215164" y="423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0694" y="4119569"/>
              <a:ext cx="94757" cy="18131"/>
            </a:xfrm>
            <a:custGeom>
              <a:avLst/>
              <a:gdLst/>
              <a:ahLst/>
              <a:cxnLst/>
              <a:rect l="0" t="0" r="0" b="0"/>
              <a:pathLst>
                <a:path w="94757" h="18131">
                  <a:moveTo>
                    <a:pt x="94756" y="18130"/>
                  </a:moveTo>
                  <a:lnTo>
                    <a:pt x="77989" y="6951"/>
                  </a:lnTo>
                  <a:lnTo>
                    <a:pt x="45205" y="0"/>
                  </a:lnTo>
                  <a:lnTo>
                    <a:pt x="0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68663" y="4074528"/>
              <a:ext cx="173197" cy="231536"/>
            </a:xfrm>
            <a:custGeom>
              <a:avLst/>
              <a:gdLst/>
              <a:ahLst/>
              <a:cxnLst/>
              <a:rect l="0" t="0" r="0" b="0"/>
              <a:pathLst>
                <a:path w="173197" h="231536">
                  <a:moveTo>
                    <a:pt x="147399" y="0"/>
                  </a:moveTo>
                  <a:lnTo>
                    <a:pt x="141810" y="16768"/>
                  </a:lnTo>
                  <a:lnTo>
                    <a:pt x="143923" y="49552"/>
                  </a:lnTo>
                  <a:lnTo>
                    <a:pt x="158394" y="107998"/>
                  </a:lnTo>
                  <a:lnTo>
                    <a:pt x="173196" y="168597"/>
                  </a:lnTo>
                  <a:lnTo>
                    <a:pt x="171343" y="194645"/>
                  </a:lnTo>
                  <a:lnTo>
                    <a:pt x="160380" y="215580"/>
                  </a:lnTo>
                  <a:lnTo>
                    <a:pt x="152543" y="224439"/>
                  </a:lnTo>
                  <a:lnTo>
                    <a:pt x="143809" y="229175"/>
                  </a:lnTo>
                  <a:lnTo>
                    <a:pt x="83105" y="231535"/>
                  </a:lnTo>
                  <a:lnTo>
                    <a:pt x="25415" y="22328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73948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68704" y="3969243"/>
              <a:ext cx="108068" cy="136917"/>
            </a:xfrm>
            <a:custGeom>
              <a:avLst/>
              <a:gdLst/>
              <a:ahLst/>
              <a:cxnLst/>
              <a:rect l="0" t="0" r="0" b="0"/>
              <a:pathLst>
                <a:path w="108068" h="136917">
                  <a:moveTo>
                    <a:pt x="0" y="10529"/>
                  </a:moveTo>
                  <a:lnTo>
                    <a:pt x="5589" y="69145"/>
                  </a:lnTo>
                  <a:lnTo>
                    <a:pt x="19128" y="113744"/>
                  </a:lnTo>
                  <a:lnTo>
                    <a:pt x="30338" y="130881"/>
                  </a:lnTo>
                  <a:lnTo>
                    <a:pt x="37773" y="135218"/>
                  </a:lnTo>
                  <a:lnTo>
                    <a:pt x="55393" y="136916"/>
                  </a:lnTo>
                  <a:lnTo>
                    <a:pt x="71802" y="130652"/>
                  </a:lnTo>
                  <a:lnTo>
                    <a:pt x="79454" y="125706"/>
                  </a:lnTo>
                  <a:lnTo>
                    <a:pt x="91075" y="107732"/>
                  </a:lnTo>
                  <a:lnTo>
                    <a:pt x="108067" y="63655"/>
                  </a:lnTo>
                  <a:lnTo>
                    <a:pt x="106460" y="116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516103" y="3927129"/>
              <a:ext cx="105286" cy="140457"/>
            </a:xfrm>
            <a:custGeom>
              <a:avLst/>
              <a:gdLst/>
              <a:ahLst/>
              <a:cxnLst/>
              <a:rect l="0" t="0" r="0" b="0"/>
              <a:pathLst>
                <a:path w="105286" h="140457">
                  <a:moveTo>
                    <a:pt x="0" y="52643"/>
                  </a:moveTo>
                  <a:lnTo>
                    <a:pt x="17959" y="116070"/>
                  </a:lnTo>
                  <a:lnTo>
                    <a:pt x="25858" y="140456"/>
                  </a:lnTo>
                  <a:lnTo>
                    <a:pt x="23000" y="127404"/>
                  </a:lnTo>
                  <a:lnTo>
                    <a:pt x="21313" y="68482"/>
                  </a:lnTo>
                  <a:lnTo>
                    <a:pt x="26722" y="33159"/>
                  </a:lnTo>
                  <a:lnTo>
                    <a:pt x="31853" y="24446"/>
                  </a:lnTo>
                  <a:lnTo>
                    <a:pt x="46912" y="11645"/>
                  </a:lnTo>
                  <a:lnTo>
                    <a:pt x="68423" y="517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642445" y="3979772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89803" y="3916601"/>
              <a:ext cx="168457" cy="505369"/>
            </a:xfrm>
            <a:custGeom>
              <a:avLst/>
              <a:gdLst/>
              <a:ahLst/>
              <a:cxnLst/>
              <a:rect l="0" t="0" r="0" b="0"/>
              <a:pathLst>
                <a:path w="168457" h="505369">
                  <a:moveTo>
                    <a:pt x="168456" y="0"/>
                  </a:moveTo>
                  <a:lnTo>
                    <a:pt x="144736" y="58616"/>
                  </a:lnTo>
                  <a:lnTo>
                    <a:pt x="123334" y="118333"/>
                  </a:lnTo>
                  <a:lnTo>
                    <a:pt x="98086" y="180269"/>
                  </a:lnTo>
                  <a:lnTo>
                    <a:pt x="76090" y="237556"/>
                  </a:lnTo>
                  <a:lnTo>
                    <a:pt x="49231" y="295362"/>
                  </a:lnTo>
                  <a:lnTo>
                    <a:pt x="28551" y="356425"/>
                  </a:lnTo>
                  <a:lnTo>
                    <a:pt x="14132" y="410523"/>
                  </a:lnTo>
                  <a:lnTo>
                    <a:pt x="3138" y="47389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2084642" y="4032420"/>
            <a:ext cx="1484519" cy="63166"/>
          </a:xfrm>
          <a:custGeom>
            <a:avLst/>
            <a:gdLst/>
            <a:ahLst/>
            <a:cxnLst/>
            <a:rect l="0" t="0" r="0" b="0"/>
            <a:pathLst>
              <a:path w="1484519" h="63166">
                <a:moveTo>
                  <a:pt x="0" y="52637"/>
                </a:moveTo>
                <a:lnTo>
                  <a:pt x="42692" y="49517"/>
                </a:lnTo>
                <a:lnTo>
                  <a:pt x="102068" y="41914"/>
                </a:lnTo>
                <a:lnTo>
                  <a:pt x="163093" y="33172"/>
                </a:lnTo>
                <a:lnTo>
                  <a:pt x="217916" y="24658"/>
                </a:lnTo>
                <a:lnTo>
                  <a:pt x="270686" y="18644"/>
                </a:lnTo>
                <a:lnTo>
                  <a:pt x="326430" y="12127"/>
                </a:lnTo>
                <a:lnTo>
                  <a:pt x="379295" y="3604"/>
                </a:lnTo>
                <a:lnTo>
                  <a:pt x="426809" y="1064"/>
                </a:lnTo>
                <a:lnTo>
                  <a:pt x="476762" y="311"/>
                </a:lnTo>
                <a:lnTo>
                  <a:pt x="539275" y="57"/>
                </a:lnTo>
                <a:lnTo>
                  <a:pt x="590284" y="13"/>
                </a:lnTo>
                <a:lnTo>
                  <a:pt x="639323" y="0"/>
                </a:lnTo>
                <a:lnTo>
                  <a:pt x="692225" y="5585"/>
                </a:lnTo>
                <a:lnTo>
                  <a:pt x="744876" y="9547"/>
                </a:lnTo>
                <a:lnTo>
                  <a:pt x="803456" y="7210"/>
                </a:lnTo>
                <a:lnTo>
                  <a:pt x="865417" y="1420"/>
                </a:lnTo>
                <a:lnTo>
                  <a:pt x="914126" y="6006"/>
                </a:lnTo>
                <a:lnTo>
                  <a:pt x="965603" y="9184"/>
                </a:lnTo>
                <a:lnTo>
                  <a:pt x="1017900" y="10126"/>
                </a:lnTo>
                <a:lnTo>
                  <a:pt x="1070440" y="10405"/>
                </a:lnTo>
                <a:lnTo>
                  <a:pt x="1123053" y="16077"/>
                </a:lnTo>
                <a:lnTo>
                  <a:pt x="1175686" y="25166"/>
                </a:lnTo>
                <a:lnTo>
                  <a:pt x="1228326" y="29679"/>
                </a:lnTo>
                <a:lnTo>
                  <a:pt x="1280968" y="31017"/>
                </a:lnTo>
                <a:lnTo>
                  <a:pt x="1336686" y="39874"/>
                </a:lnTo>
                <a:lnTo>
                  <a:pt x="1395352" y="52888"/>
                </a:lnTo>
                <a:lnTo>
                  <a:pt x="1452607" y="61135"/>
                </a:lnTo>
                <a:lnTo>
                  <a:pt x="1484518" y="631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3782914" y="3548103"/>
            <a:ext cx="1175016" cy="631711"/>
            <a:chOff x="3782914" y="3548103"/>
            <a:chExt cx="1175016" cy="631711"/>
          </a:xfrm>
        </p:grpSpPr>
        <p:sp>
          <p:nvSpPr>
            <p:cNvPr id="123" name="Freeform 122"/>
            <p:cNvSpPr/>
            <p:nvPr/>
          </p:nvSpPr>
          <p:spPr>
            <a:xfrm>
              <a:off x="3782914" y="3548103"/>
              <a:ext cx="196859" cy="600126"/>
            </a:xfrm>
            <a:custGeom>
              <a:avLst/>
              <a:gdLst/>
              <a:ahLst/>
              <a:cxnLst/>
              <a:rect l="0" t="0" r="0" b="0"/>
              <a:pathLst>
                <a:path w="196859" h="600126">
                  <a:moveTo>
                    <a:pt x="196858" y="0"/>
                  </a:moveTo>
                  <a:lnTo>
                    <a:pt x="172811" y="9575"/>
                  </a:lnTo>
                  <a:lnTo>
                    <a:pt x="151388" y="27534"/>
                  </a:lnTo>
                  <a:lnTo>
                    <a:pt x="109134" y="84797"/>
                  </a:lnTo>
                  <a:lnTo>
                    <a:pt x="74027" y="142535"/>
                  </a:lnTo>
                  <a:lnTo>
                    <a:pt x="47264" y="205641"/>
                  </a:lnTo>
                  <a:lnTo>
                    <a:pt x="30871" y="254343"/>
                  </a:lnTo>
                  <a:lnTo>
                    <a:pt x="14852" y="312023"/>
                  </a:lnTo>
                  <a:lnTo>
                    <a:pt x="0" y="374232"/>
                  </a:lnTo>
                  <a:lnTo>
                    <a:pt x="879" y="422839"/>
                  </a:lnTo>
                  <a:lnTo>
                    <a:pt x="11657" y="486077"/>
                  </a:lnTo>
                  <a:lnTo>
                    <a:pt x="33456" y="541289"/>
                  </a:lnTo>
                  <a:lnTo>
                    <a:pt x="67210" y="584809"/>
                  </a:lnTo>
                  <a:lnTo>
                    <a:pt x="81135" y="593317"/>
                  </a:lnTo>
                  <a:lnTo>
                    <a:pt x="102101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34928" y="3620405"/>
              <a:ext cx="160333" cy="475081"/>
            </a:xfrm>
            <a:custGeom>
              <a:avLst/>
              <a:gdLst/>
              <a:ahLst/>
              <a:cxnLst/>
              <a:rect l="0" t="0" r="0" b="0"/>
              <a:pathLst>
                <a:path w="160333" h="475081">
                  <a:moveTo>
                    <a:pt x="139600" y="285667"/>
                  </a:moveTo>
                  <a:lnTo>
                    <a:pt x="110292" y="256359"/>
                  </a:lnTo>
                  <a:lnTo>
                    <a:pt x="102513" y="253260"/>
                  </a:lnTo>
                  <a:lnTo>
                    <a:pt x="84513" y="252937"/>
                  </a:lnTo>
                  <a:lnTo>
                    <a:pt x="64814" y="262931"/>
                  </a:lnTo>
                  <a:lnTo>
                    <a:pt x="29161" y="292355"/>
                  </a:lnTo>
                  <a:lnTo>
                    <a:pt x="12381" y="324823"/>
                  </a:lnTo>
                  <a:lnTo>
                    <a:pt x="0" y="358490"/>
                  </a:lnTo>
                  <a:lnTo>
                    <a:pt x="101" y="401871"/>
                  </a:lnTo>
                  <a:lnTo>
                    <a:pt x="7540" y="440590"/>
                  </a:lnTo>
                  <a:lnTo>
                    <a:pt x="22742" y="468701"/>
                  </a:lnTo>
                  <a:lnTo>
                    <a:pt x="30109" y="473200"/>
                  </a:lnTo>
                  <a:lnTo>
                    <a:pt x="47654" y="475080"/>
                  </a:lnTo>
                  <a:lnTo>
                    <a:pt x="56076" y="471604"/>
                  </a:lnTo>
                  <a:lnTo>
                    <a:pt x="71673" y="458383"/>
                  </a:lnTo>
                  <a:lnTo>
                    <a:pt x="99580" y="414064"/>
                  </a:lnTo>
                  <a:lnTo>
                    <a:pt x="121404" y="359637"/>
                  </a:lnTo>
                  <a:lnTo>
                    <a:pt x="139515" y="300521"/>
                  </a:lnTo>
                  <a:lnTo>
                    <a:pt x="148032" y="240898"/>
                  </a:lnTo>
                  <a:lnTo>
                    <a:pt x="156950" y="188957"/>
                  </a:lnTo>
                  <a:lnTo>
                    <a:pt x="159559" y="134570"/>
                  </a:lnTo>
                  <a:lnTo>
                    <a:pt x="160332" y="76341"/>
                  </a:lnTo>
                  <a:lnTo>
                    <a:pt x="157473" y="16678"/>
                  </a:lnTo>
                  <a:lnTo>
                    <a:pt x="155025" y="4565"/>
                  </a:lnTo>
                  <a:lnTo>
                    <a:pt x="151053" y="0"/>
                  </a:lnTo>
                  <a:lnTo>
                    <a:pt x="146066" y="466"/>
                  </a:lnTo>
                  <a:lnTo>
                    <a:pt x="140401" y="4286"/>
                  </a:lnTo>
                  <a:lnTo>
                    <a:pt x="134107" y="21009"/>
                  </a:lnTo>
                  <a:lnTo>
                    <a:pt x="124477" y="75462"/>
                  </a:lnTo>
                  <a:lnTo>
                    <a:pt x="120301" y="125378"/>
                  </a:lnTo>
                  <a:lnTo>
                    <a:pt x="119064" y="182802"/>
                  </a:lnTo>
                  <a:lnTo>
                    <a:pt x="118697" y="238681"/>
                  </a:lnTo>
                  <a:lnTo>
                    <a:pt x="126979" y="300389"/>
                  </a:lnTo>
                  <a:lnTo>
                    <a:pt x="136761" y="344467"/>
                  </a:lnTo>
                  <a:lnTo>
                    <a:pt x="139600" y="369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06114" y="3799498"/>
              <a:ext cx="118481" cy="222389"/>
            </a:xfrm>
            <a:custGeom>
              <a:avLst/>
              <a:gdLst/>
              <a:ahLst/>
              <a:cxnLst/>
              <a:rect l="0" t="0" r="0" b="0"/>
              <a:pathLst>
                <a:path w="118481" h="222389">
                  <a:moveTo>
                    <a:pt x="0" y="169745"/>
                  </a:moveTo>
                  <a:lnTo>
                    <a:pt x="9575" y="145699"/>
                  </a:lnTo>
                  <a:lnTo>
                    <a:pt x="20243" y="131372"/>
                  </a:lnTo>
                  <a:lnTo>
                    <a:pt x="77561" y="92744"/>
                  </a:lnTo>
                  <a:lnTo>
                    <a:pt x="96472" y="83659"/>
                  </a:lnTo>
                  <a:lnTo>
                    <a:pt x="110337" y="69484"/>
                  </a:lnTo>
                  <a:lnTo>
                    <a:pt x="115672" y="60790"/>
                  </a:lnTo>
                  <a:lnTo>
                    <a:pt x="118480" y="38653"/>
                  </a:lnTo>
                  <a:lnTo>
                    <a:pt x="117591" y="26198"/>
                  </a:lnTo>
                  <a:lnTo>
                    <a:pt x="113489" y="16726"/>
                  </a:lnTo>
                  <a:lnTo>
                    <a:pt x="99572" y="3080"/>
                  </a:lnTo>
                  <a:lnTo>
                    <a:pt x="90948" y="144"/>
                  </a:lnTo>
                  <a:lnTo>
                    <a:pt x="72006" y="0"/>
                  </a:lnTo>
                  <a:lnTo>
                    <a:pt x="55010" y="10075"/>
                  </a:lnTo>
                  <a:lnTo>
                    <a:pt x="40826" y="27421"/>
                  </a:lnTo>
                  <a:lnTo>
                    <a:pt x="27434" y="63494"/>
                  </a:lnTo>
                  <a:lnTo>
                    <a:pt x="24116" y="103818"/>
                  </a:lnTo>
                  <a:lnTo>
                    <a:pt x="31192" y="144232"/>
                  </a:lnTo>
                  <a:lnTo>
                    <a:pt x="47586" y="177784"/>
                  </a:lnTo>
                  <a:lnTo>
                    <a:pt x="60533" y="195155"/>
                  </a:lnTo>
                  <a:lnTo>
                    <a:pt x="86566" y="212499"/>
                  </a:lnTo>
                  <a:lnTo>
                    <a:pt x="115813" y="222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56255" y="3817931"/>
              <a:ext cx="134129" cy="203956"/>
            </a:xfrm>
            <a:custGeom>
              <a:avLst/>
              <a:gdLst/>
              <a:ahLst/>
              <a:cxnLst/>
              <a:rect l="0" t="0" r="0" b="0"/>
              <a:pathLst>
                <a:path w="134129" h="203956">
                  <a:moveTo>
                    <a:pt x="134128" y="24970"/>
                  </a:moveTo>
                  <a:lnTo>
                    <a:pt x="116147" y="9329"/>
                  </a:lnTo>
                  <a:lnTo>
                    <a:pt x="99231" y="1251"/>
                  </a:lnTo>
                  <a:lnTo>
                    <a:pt x="80014" y="0"/>
                  </a:lnTo>
                  <a:lnTo>
                    <a:pt x="60944" y="4514"/>
                  </a:lnTo>
                  <a:lnTo>
                    <a:pt x="29638" y="26475"/>
                  </a:lnTo>
                  <a:lnTo>
                    <a:pt x="16328" y="40847"/>
                  </a:lnTo>
                  <a:lnTo>
                    <a:pt x="6513" y="58933"/>
                  </a:lnTo>
                  <a:lnTo>
                    <a:pt x="0" y="100024"/>
                  </a:lnTo>
                  <a:lnTo>
                    <a:pt x="3660" y="138065"/>
                  </a:lnTo>
                  <a:lnTo>
                    <a:pt x="17742" y="171564"/>
                  </a:lnTo>
                  <a:lnTo>
                    <a:pt x="33268" y="186829"/>
                  </a:lnTo>
                  <a:lnTo>
                    <a:pt x="50697" y="196344"/>
                  </a:lnTo>
                  <a:lnTo>
                    <a:pt x="81486" y="203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46318" y="3895544"/>
              <a:ext cx="7237" cy="147400"/>
            </a:xfrm>
            <a:custGeom>
              <a:avLst/>
              <a:gdLst/>
              <a:ahLst/>
              <a:cxnLst/>
              <a:rect l="0" t="0" r="0" b="0"/>
              <a:pathLst>
                <a:path w="7237" h="147400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233" y="114756"/>
                  </a:lnTo>
                  <a:lnTo>
                    <a:pt x="723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432497" y="3800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530056" y="3646528"/>
              <a:ext cx="134069" cy="435497"/>
            </a:xfrm>
            <a:custGeom>
              <a:avLst/>
              <a:gdLst/>
              <a:ahLst/>
              <a:cxnLst/>
              <a:rect l="0" t="0" r="0" b="0"/>
              <a:pathLst>
                <a:path w="134069" h="435497">
                  <a:moveTo>
                    <a:pt x="81426" y="354301"/>
                  </a:moveTo>
                  <a:lnTo>
                    <a:pt x="90491" y="295684"/>
                  </a:lnTo>
                  <a:lnTo>
                    <a:pt x="85931" y="260893"/>
                  </a:lnTo>
                  <a:lnTo>
                    <a:pt x="71582" y="233948"/>
                  </a:lnTo>
                  <a:lnTo>
                    <a:pt x="64335" y="229612"/>
                  </a:lnTo>
                  <a:lnTo>
                    <a:pt x="46923" y="227914"/>
                  </a:lnTo>
                  <a:lnTo>
                    <a:pt x="38537" y="231438"/>
                  </a:lnTo>
                  <a:lnTo>
                    <a:pt x="22980" y="244713"/>
                  </a:lnTo>
                  <a:lnTo>
                    <a:pt x="6656" y="277506"/>
                  </a:lnTo>
                  <a:lnTo>
                    <a:pt x="0" y="322448"/>
                  </a:lnTo>
                  <a:lnTo>
                    <a:pt x="3617" y="367220"/>
                  </a:lnTo>
                  <a:lnTo>
                    <a:pt x="17687" y="404532"/>
                  </a:lnTo>
                  <a:lnTo>
                    <a:pt x="36674" y="432225"/>
                  </a:lnTo>
                  <a:lnTo>
                    <a:pt x="44572" y="435496"/>
                  </a:lnTo>
                  <a:lnTo>
                    <a:pt x="53347" y="435337"/>
                  </a:lnTo>
                  <a:lnTo>
                    <a:pt x="62707" y="432891"/>
                  </a:lnTo>
                  <a:lnTo>
                    <a:pt x="79345" y="414577"/>
                  </a:lnTo>
                  <a:lnTo>
                    <a:pt x="98747" y="371381"/>
                  </a:lnTo>
                  <a:lnTo>
                    <a:pt x="115782" y="315560"/>
                  </a:lnTo>
                  <a:lnTo>
                    <a:pt x="126831" y="264833"/>
                  </a:lnTo>
                  <a:lnTo>
                    <a:pt x="131924" y="205349"/>
                  </a:lnTo>
                  <a:lnTo>
                    <a:pt x="133432" y="154449"/>
                  </a:lnTo>
                  <a:lnTo>
                    <a:pt x="133880" y="104143"/>
                  </a:lnTo>
                  <a:lnTo>
                    <a:pt x="128423" y="52192"/>
                  </a:lnTo>
                  <a:lnTo>
                    <a:pt x="123334" y="0"/>
                  </a:lnTo>
                  <a:lnTo>
                    <a:pt x="121063" y="1117"/>
                  </a:lnTo>
                  <a:lnTo>
                    <a:pt x="118379" y="6541"/>
                  </a:lnTo>
                  <a:lnTo>
                    <a:pt x="113718" y="61771"/>
                  </a:lnTo>
                  <a:lnTo>
                    <a:pt x="107038" y="121586"/>
                  </a:lnTo>
                  <a:lnTo>
                    <a:pt x="108365" y="164573"/>
                  </a:lnTo>
                  <a:lnTo>
                    <a:pt x="106267" y="188089"/>
                  </a:lnTo>
                  <a:lnTo>
                    <a:pt x="111332" y="247726"/>
                  </a:lnTo>
                  <a:lnTo>
                    <a:pt x="118269" y="304913"/>
                  </a:lnTo>
                  <a:lnTo>
                    <a:pt x="134068" y="364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685181" y="3798299"/>
              <a:ext cx="138601" cy="234116"/>
            </a:xfrm>
            <a:custGeom>
              <a:avLst/>
              <a:gdLst/>
              <a:ahLst/>
              <a:cxnLst/>
              <a:rect l="0" t="0" r="0" b="0"/>
              <a:pathLst>
                <a:path w="138601" h="234116">
                  <a:moveTo>
                    <a:pt x="0" y="149887"/>
                  </a:moveTo>
                  <a:lnTo>
                    <a:pt x="17981" y="134246"/>
                  </a:lnTo>
                  <a:lnTo>
                    <a:pt x="74354" y="111450"/>
                  </a:lnTo>
                  <a:lnTo>
                    <a:pt x="95047" y="104338"/>
                  </a:lnTo>
                  <a:lnTo>
                    <a:pt x="112823" y="91039"/>
                  </a:lnTo>
                  <a:lnTo>
                    <a:pt x="127353" y="73430"/>
                  </a:lnTo>
                  <a:lnTo>
                    <a:pt x="137710" y="53905"/>
                  </a:lnTo>
                  <a:lnTo>
                    <a:pt x="138600" y="43785"/>
                  </a:lnTo>
                  <a:lnTo>
                    <a:pt x="133350" y="23182"/>
                  </a:lnTo>
                  <a:lnTo>
                    <a:pt x="120098" y="8566"/>
                  </a:lnTo>
                  <a:lnTo>
                    <a:pt x="111651" y="3030"/>
                  </a:lnTo>
                  <a:lnTo>
                    <a:pt x="89787" y="0"/>
                  </a:lnTo>
                  <a:lnTo>
                    <a:pt x="66811" y="3722"/>
                  </a:lnTo>
                  <a:lnTo>
                    <a:pt x="48801" y="13175"/>
                  </a:lnTo>
                  <a:lnTo>
                    <a:pt x="36118" y="28295"/>
                  </a:lnTo>
                  <a:lnTo>
                    <a:pt x="18443" y="72187"/>
                  </a:lnTo>
                  <a:lnTo>
                    <a:pt x="12873" y="112177"/>
                  </a:lnTo>
                  <a:lnTo>
                    <a:pt x="19397" y="159206"/>
                  </a:lnTo>
                  <a:lnTo>
                    <a:pt x="25389" y="180935"/>
                  </a:lnTo>
                  <a:lnTo>
                    <a:pt x="30964" y="189303"/>
                  </a:lnTo>
                  <a:lnTo>
                    <a:pt x="75004" y="220877"/>
                  </a:lnTo>
                  <a:lnTo>
                    <a:pt x="105285" y="234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800994" y="3590217"/>
              <a:ext cx="156936" cy="589597"/>
            </a:xfrm>
            <a:custGeom>
              <a:avLst/>
              <a:gdLst/>
              <a:ahLst/>
              <a:cxnLst/>
              <a:rect l="0" t="0" r="0" b="0"/>
              <a:pathLst>
                <a:path w="156936" h="589597">
                  <a:moveTo>
                    <a:pt x="0" y="0"/>
                  </a:moveTo>
                  <a:lnTo>
                    <a:pt x="34748" y="53875"/>
                  </a:lnTo>
                  <a:lnTo>
                    <a:pt x="68899" y="111026"/>
                  </a:lnTo>
                  <a:lnTo>
                    <a:pt x="100178" y="164737"/>
                  </a:lnTo>
                  <a:lnTo>
                    <a:pt x="117420" y="195820"/>
                  </a:lnTo>
                  <a:lnTo>
                    <a:pt x="134228" y="222968"/>
                  </a:lnTo>
                  <a:lnTo>
                    <a:pt x="152900" y="275157"/>
                  </a:lnTo>
                  <a:lnTo>
                    <a:pt x="156935" y="333596"/>
                  </a:lnTo>
                  <a:lnTo>
                    <a:pt x="154514" y="388572"/>
                  </a:lnTo>
                  <a:lnTo>
                    <a:pt x="143216" y="448372"/>
                  </a:lnTo>
                  <a:lnTo>
                    <a:pt x="121983" y="483021"/>
                  </a:lnTo>
                  <a:lnTo>
                    <a:pt x="69176" y="541147"/>
                  </a:lnTo>
                  <a:lnTo>
                    <a:pt x="40051" y="573657"/>
                  </a:lnTo>
                  <a:lnTo>
                    <a:pt x="31586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5223390" y="3725988"/>
            <a:ext cx="2157087" cy="506468"/>
            <a:chOff x="5223390" y="3725988"/>
            <a:chExt cx="2157087" cy="506468"/>
          </a:xfrm>
        </p:grpSpPr>
        <p:sp>
          <p:nvSpPr>
            <p:cNvPr id="133" name="Freeform 132"/>
            <p:cNvSpPr/>
            <p:nvPr/>
          </p:nvSpPr>
          <p:spPr>
            <a:xfrm>
              <a:off x="5223390" y="3854893"/>
              <a:ext cx="183195" cy="240806"/>
            </a:xfrm>
            <a:custGeom>
              <a:avLst/>
              <a:gdLst/>
              <a:ahLst/>
              <a:cxnLst/>
              <a:rect l="0" t="0" r="0" b="0"/>
              <a:pathLst>
                <a:path w="183195" h="240806">
                  <a:moveTo>
                    <a:pt x="135615" y="9065"/>
                  </a:moveTo>
                  <a:lnTo>
                    <a:pt x="98137" y="732"/>
                  </a:lnTo>
                  <a:lnTo>
                    <a:pt x="86063" y="0"/>
                  </a:lnTo>
                  <a:lnTo>
                    <a:pt x="66409" y="5426"/>
                  </a:lnTo>
                  <a:lnTo>
                    <a:pt x="34727" y="27974"/>
                  </a:lnTo>
                  <a:lnTo>
                    <a:pt x="13045" y="59251"/>
                  </a:lnTo>
                  <a:lnTo>
                    <a:pt x="2982" y="98155"/>
                  </a:lnTo>
                  <a:lnTo>
                    <a:pt x="0" y="139317"/>
                  </a:lnTo>
                  <a:lnTo>
                    <a:pt x="5541" y="164051"/>
                  </a:lnTo>
                  <a:lnTo>
                    <a:pt x="28163" y="208526"/>
                  </a:lnTo>
                  <a:lnTo>
                    <a:pt x="53865" y="234931"/>
                  </a:lnTo>
                  <a:lnTo>
                    <a:pt x="64737" y="239191"/>
                  </a:lnTo>
                  <a:lnTo>
                    <a:pt x="89296" y="240805"/>
                  </a:lnTo>
                  <a:lnTo>
                    <a:pt x="123840" y="229548"/>
                  </a:lnTo>
                  <a:lnTo>
                    <a:pt x="150713" y="211394"/>
                  </a:lnTo>
                  <a:lnTo>
                    <a:pt x="173494" y="185608"/>
                  </a:lnTo>
                  <a:lnTo>
                    <a:pt x="181696" y="159668"/>
                  </a:lnTo>
                  <a:lnTo>
                    <a:pt x="183194" y="115300"/>
                  </a:lnTo>
                  <a:lnTo>
                    <a:pt x="173219" y="63975"/>
                  </a:lnTo>
                  <a:lnTo>
                    <a:pt x="146143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56051" y="3899179"/>
              <a:ext cx="155639" cy="185653"/>
            </a:xfrm>
            <a:custGeom>
              <a:avLst/>
              <a:gdLst/>
              <a:ahLst/>
              <a:cxnLst/>
              <a:rect l="0" t="0" r="0" b="0"/>
              <a:pathLst>
                <a:path w="155639" h="185653">
                  <a:moveTo>
                    <a:pt x="8239" y="38479"/>
                  </a:moveTo>
                  <a:lnTo>
                    <a:pt x="16572" y="87410"/>
                  </a:lnTo>
                  <a:lnTo>
                    <a:pt x="23923" y="140951"/>
                  </a:lnTo>
                  <a:lnTo>
                    <a:pt x="27704" y="180105"/>
                  </a:lnTo>
                  <a:lnTo>
                    <a:pt x="25895" y="185539"/>
                  </a:lnTo>
                  <a:lnTo>
                    <a:pt x="22349" y="185652"/>
                  </a:lnTo>
                  <a:lnTo>
                    <a:pt x="17646" y="182218"/>
                  </a:lnTo>
                  <a:lnTo>
                    <a:pt x="5437" y="160616"/>
                  </a:lnTo>
                  <a:lnTo>
                    <a:pt x="0" y="120811"/>
                  </a:lnTo>
                  <a:lnTo>
                    <a:pt x="3978" y="71972"/>
                  </a:lnTo>
                  <a:lnTo>
                    <a:pt x="12565" y="31635"/>
                  </a:lnTo>
                  <a:lnTo>
                    <a:pt x="18142" y="22218"/>
                  </a:lnTo>
                  <a:lnTo>
                    <a:pt x="33698" y="8635"/>
                  </a:lnTo>
                  <a:lnTo>
                    <a:pt x="55428" y="1818"/>
                  </a:lnTo>
                  <a:lnTo>
                    <a:pt x="67775" y="0"/>
                  </a:lnTo>
                  <a:lnTo>
                    <a:pt x="87732" y="4220"/>
                  </a:lnTo>
                  <a:lnTo>
                    <a:pt x="119608" y="25992"/>
                  </a:lnTo>
                  <a:lnTo>
                    <a:pt x="135734" y="51546"/>
                  </a:lnTo>
                  <a:lnTo>
                    <a:pt x="150493" y="92793"/>
                  </a:lnTo>
                  <a:lnTo>
                    <a:pt x="155638" y="143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888329" y="3889476"/>
              <a:ext cx="176086" cy="237696"/>
            </a:xfrm>
            <a:custGeom>
              <a:avLst/>
              <a:gdLst/>
              <a:ahLst/>
              <a:cxnLst/>
              <a:rect l="0" t="0" r="0" b="0"/>
              <a:pathLst>
                <a:path w="176086" h="237696">
                  <a:moveTo>
                    <a:pt x="155028" y="121881"/>
                  </a:moveTo>
                  <a:lnTo>
                    <a:pt x="149439" y="63264"/>
                  </a:lnTo>
                  <a:lnTo>
                    <a:pt x="140456" y="42797"/>
                  </a:lnTo>
                  <a:lnTo>
                    <a:pt x="115625" y="10593"/>
                  </a:lnTo>
                  <a:lnTo>
                    <a:pt x="95792" y="2230"/>
                  </a:lnTo>
                  <a:lnTo>
                    <a:pt x="83952" y="0"/>
                  </a:lnTo>
                  <a:lnTo>
                    <a:pt x="61437" y="3761"/>
                  </a:lnTo>
                  <a:lnTo>
                    <a:pt x="50520" y="8039"/>
                  </a:lnTo>
                  <a:lnTo>
                    <a:pt x="32151" y="25271"/>
                  </a:lnTo>
                  <a:lnTo>
                    <a:pt x="6884" y="68873"/>
                  </a:lnTo>
                  <a:lnTo>
                    <a:pt x="0" y="111894"/>
                  </a:lnTo>
                  <a:lnTo>
                    <a:pt x="3548" y="161686"/>
                  </a:lnTo>
                  <a:lnTo>
                    <a:pt x="17599" y="202305"/>
                  </a:lnTo>
                  <a:lnTo>
                    <a:pt x="36580" y="230979"/>
                  </a:lnTo>
                  <a:lnTo>
                    <a:pt x="44477" y="235557"/>
                  </a:lnTo>
                  <a:lnTo>
                    <a:pt x="62611" y="237524"/>
                  </a:lnTo>
                  <a:lnTo>
                    <a:pt x="70020" y="234072"/>
                  </a:lnTo>
                  <a:lnTo>
                    <a:pt x="99929" y="193717"/>
                  </a:lnTo>
                  <a:lnTo>
                    <a:pt x="118755" y="150759"/>
                  </a:lnTo>
                  <a:lnTo>
                    <a:pt x="128943" y="115490"/>
                  </a:lnTo>
                  <a:lnTo>
                    <a:pt x="130619" y="116451"/>
                  </a:lnTo>
                  <a:lnTo>
                    <a:pt x="148429" y="175438"/>
                  </a:lnTo>
                  <a:lnTo>
                    <a:pt x="165612" y="221047"/>
                  </a:lnTo>
                  <a:lnTo>
                    <a:pt x="176085" y="237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243399" y="3927129"/>
              <a:ext cx="136871" cy="238236"/>
            </a:xfrm>
            <a:custGeom>
              <a:avLst/>
              <a:gdLst/>
              <a:ahLst/>
              <a:cxnLst/>
              <a:rect l="0" t="0" r="0" b="0"/>
              <a:pathLst>
                <a:path w="136871" h="238236">
                  <a:moveTo>
                    <a:pt x="0" y="31586"/>
                  </a:moveTo>
                  <a:lnTo>
                    <a:pt x="5588" y="90202"/>
                  </a:lnTo>
                  <a:lnTo>
                    <a:pt x="17958" y="150443"/>
                  </a:lnTo>
                  <a:lnTo>
                    <a:pt x="35149" y="209585"/>
                  </a:lnTo>
                  <a:lnTo>
                    <a:pt x="51228" y="236274"/>
                  </a:lnTo>
                  <a:lnTo>
                    <a:pt x="56379" y="238235"/>
                  </a:lnTo>
                  <a:lnTo>
                    <a:pt x="60983" y="236032"/>
                  </a:lnTo>
                  <a:lnTo>
                    <a:pt x="69217" y="224226"/>
                  </a:lnTo>
                  <a:lnTo>
                    <a:pt x="87609" y="172421"/>
                  </a:lnTo>
                  <a:lnTo>
                    <a:pt x="101750" y="118720"/>
                  </a:lnTo>
                  <a:lnTo>
                    <a:pt x="115808" y="6305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422383" y="3935948"/>
              <a:ext cx="119533" cy="224319"/>
            </a:xfrm>
            <a:custGeom>
              <a:avLst/>
              <a:gdLst/>
              <a:ahLst/>
              <a:cxnLst/>
              <a:rect l="0" t="0" r="0" b="0"/>
              <a:pathLst>
                <a:path w="119533" h="224319">
                  <a:moveTo>
                    <a:pt x="0" y="43824"/>
                  </a:moveTo>
                  <a:lnTo>
                    <a:pt x="14572" y="86515"/>
                  </a:lnTo>
                  <a:lnTo>
                    <a:pt x="20243" y="96851"/>
                  </a:lnTo>
                  <a:lnTo>
                    <a:pt x="28704" y="103742"/>
                  </a:lnTo>
                  <a:lnTo>
                    <a:pt x="50581" y="111398"/>
                  </a:lnTo>
                  <a:lnTo>
                    <a:pt x="83618" y="110119"/>
                  </a:lnTo>
                  <a:lnTo>
                    <a:pt x="92010" y="105568"/>
                  </a:lnTo>
                  <a:lnTo>
                    <a:pt x="104455" y="91153"/>
                  </a:lnTo>
                  <a:lnTo>
                    <a:pt x="118037" y="57717"/>
                  </a:lnTo>
                  <a:lnTo>
                    <a:pt x="119532" y="34791"/>
                  </a:lnTo>
                  <a:lnTo>
                    <a:pt x="118292" y="23764"/>
                  </a:lnTo>
                  <a:lnTo>
                    <a:pt x="113956" y="15242"/>
                  </a:lnTo>
                  <a:lnTo>
                    <a:pt x="99780" y="2655"/>
                  </a:lnTo>
                  <a:lnTo>
                    <a:pt x="91086" y="0"/>
                  </a:lnTo>
                  <a:lnTo>
                    <a:pt x="72068" y="170"/>
                  </a:lnTo>
                  <a:lnTo>
                    <a:pt x="51917" y="10384"/>
                  </a:lnTo>
                  <a:lnTo>
                    <a:pt x="32433" y="27792"/>
                  </a:lnTo>
                  <a:lnTo>
                    <a:pt x="15975" y="51126"/>
                  </a:lnTo>
                  <a:lnTo>
                    <a:pt x="4733" y="90571"/>
                  </a:lnTo>
                  <a:lnTo>
                    <a:pt x="2105" y="151887"/>
                  </a:lnTo>
                  <a:lnTo>
                    <a:pt x="6005" y="177250"/>
                  </a:lnTo>
                  <a:lnTo>
                    <a:pt x="14757" y="197101"/>
                  </a:lnTo>
                  <a:lnTo>
                    <a:pt x="20367" y="205670"/>
                  </a:lnTo>
                  <a:lnTo>
                    <a:pt x="35958" y="218311"/>
                  </a:lnTo>
                  <a:lnTo>
                    <a:pt x="45029" y="223319"/>
                  </a:lnTo>
                  <a:lnTo>
                    <a:pt x="53416" y="224318"/>
                  </a:lnTo>
                  <a:lnTo>
                    <a:pt x="84228" y="21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559253" y="3985294"/>
              <a:ext cx="168458" cy="194845"/>
            </a:xfrm>
            <a:custGeom>
              <a:avLst/>
              <a:gdLst/>
              <a:ahLst/>
              <a:cxnLst/>
              <a:rect l="0" t="0" r="0" b="0"/>
              <a:pathLst>
                <a:path w="168458" h="194845">
                  <a:moveTo>
                    <a:pt x="0" y="78706"/>
                  </a:moveTo>
                  <a:lnTo>
                    <a:pt x="17959" y="132581"/>
                  </a:lnTo>
                  <a:lnTo>
                    <a:pt x="36302" y="194844"/>
                  </a:lnTo>
                  <a:lnTo>
                    <a:pt x="35901" y="194736"/>
                  </a:lnTo>
                  <a:lnTo>
                    <a:pt x="17185" y="135068"/>
                  </a:lnTo>
                  <a:lnTo>
                    <a:pt x="4608" y="81563"/>
                  </a:lnTo>
                  <a:lnTo>
                    <a:pt x="2048" y="53850"/>
                  </a:lnTo>
                  <a:lnTo>
                    <a:pt x="4875" y="42248"/>
                  </a:lnTo>
                  <a:lnTo>
                    <a:pt x="17375" y="23118"/>
                  </a:lnTo>
                  <a:lnTo>
                    <a:pt x="37748" y="13056"/>
                  </a:lnTo>
                  <a:lnTo>
                    <a:pt x="94181" y="0"/>
                  </a:lnTo>
                  <a:lnTo>
                    <a:pt x="136757" y="3671"/>
                  </a:lnTo>
                  <a:lnTo>
                    <a:pt x="168457" y="5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750174" y="3725988"/>
              <a:ext cx="156521" cy="473410"/>
            </a:xfrm>
            <a:custGeom>
              <a:avLst/>
              <a:gdLst/>
              <a:ahLst/>
              <a:cxnLst/>
              <a:rect l="0" t="0" r="0" b="0"/>
              <a:pathLst>
                <a:path w="156521" h="473410">
                  <a:moveTo>
                    <a:pt x="135463" y="359069"/>
                  </a:moveTo>
                  <a:lnTo>
                    <a:pt x="133124" y="319381"/>
                  </a:lnTo>
                  <a:lnTo>
                    <a:pt x="124285" y="296976"/>
                  </a:lnTo>
                  <a:lnTo>
                    <a:pt x="100565" y="270221"/>
                  </a:lnTo>
                  <a:lnTo>
                    <a:pt x="91141" y="265912"/>
                  </a:lnTo>
                  <a:lnTo>
                    <a:pt x="71311" y="264243"/>
                  </a:lnTo>
                  <a:lnTo>
                    <a:pt x="50799" y="273640"/>
                  </a:lnTo>
                  <a:lnTo>
                    <a:pt x="31154" y="290685"/>
                  </a:lnTo>
                  <a:lnTo>
                    <a:pt x="14624" y="313858"/>
                  </a:lnTo>
                  <a:lnTo>
                    <a:pt x="3343" y="353212"/>
                  </a:lnTo>
                  <a:lnTo>
                    <a:pt x="0" y="394508"/>
                  </a:lnTo>
                  <a:lnTo>
                    <a:pt x="5457" y="419273"/>
                  </a:lnTo>
                  <a:lnTo>
                    <a:pt x="28024" y="463768"/>
                  </a:lnTo>
                  <a:lnTo>
                    <a:pt x="36931" y="469812"/>
                  </a:lnTo>
                  <a:lnTo>
                    <a:pt x="59306" y="473409"/>
                  </a:lnTo>
                  <a:lnTo>
                    <a:pt x="69484" y="469221"/>
                  </a:lnTo>
                  <a:lnTo>
                    <a:pt x="87032" y="452089"/>
                  </a:lnTo>
                  <a:lnTo>
                    <a:pt x="116191" y="396897"/>
                  </a:lnTo>
                  <a:lnTo>
                    <a:pt x="134429" y="340415"/>
                  </a:lnTo>
                  <a:lnTo>
                    <a:pt x="142566" y="289201"/>
                  </a:lnTo>
                  <a:lnTo>
                    <a:pt x="148096" y="235032"/>
                  </a:lnTo>
                  <a:lnTo>
                    <a:pt x="152776" y="190467"/>
                  </a:lnTo>
                  <a:lnTo>
                    <a:pt x="154856" y="143364"/>
                  </a:lnTo>
                  <a:lnTo>
                    <a:pt x="150438" y="93165"/>
                  </a:lnTo>
                  <a:lnTo>
                    <a:pt x="145700" y="30291"/>
                  </a:lnTo>
                  <a:lnTo>
                    <a:pt x="140792" y="4715"/>
                  </a:lnTo>
                  <a:lnTo>
                    <a:pt x="136676" y="0"/>
                  </a:lnTo>
                  <a:lnTo>
                    <a:pt x="131592" y="367"/>
                  </a:lnTo>
                  <a:lnTo>
                    <a:pt x="125864" y="4121"/>
                  </a:lnTo>
                  <a:lnTo>
                    <a:pt x="116378" y="20770"/>
                  </a:lnTo>
                  <a:lnTo>
                    <a:pt x="109433" y="44937"/>
                  </a:lnTo>
                  <a:lnTo>
                    <a:pt x="105524" y="92597"/>
                  </a:lnTo>
                  <a:lnTo>
                    <a:pt x="105535" y="150653"/>
                  </a:lnTo>
                  <a:lnTo>
                    <a:pt x="111257" y="209969"/>
                  </a:lnTo>
                  <a:lnTo>
                    <a:pt x="116903" y="269999"/>
                  </a:lnTo>
                  <a:lnTo>
                    <a:pt x="123348" y="321588"/>
                  </a:lnTo>
                  <a:lnTo>
                    <a:pt x="140262" y="375668"/>
                  </a:lnTo>
                  <a:lnTo>
                    <a:pt x="156520" y="4222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986796" y="4074528"/>
              <a:ext cx="14655" cy="115815"/>
            </a:xfrm>
            <a:custGeom>
              <a:avLst/>
              <a:gdLst/>
              <a:ahLst/>
              <a:cxnLst/>
              <a:rect l="0" t="0" r="0" b="0"/>
              <a:pathLst>
                <a:path w="14655" h="115815">
                  <a:moveTo>
                    <a:pt x="14654" y="0"/>
                  </a:moveTo>
                  <a:lnTo>
                    <a:pt x="0" y="43963"/>
                  </a:lnTo>
                  <a:lnTo>
                    <a:pt x="2775" y="102308"/>
                  </a:lnTo>
                  <a:lnTo>
                    <a:pt x="412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90922" y="3937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66581" y="4011705"/>
              <a:ext cx="103327" cy="178638"/>
            </a:xfrm>
            <a:custGeom>
              <a:avLst/>
              <a:gdLst/>
              <a:ahLst/>
              <a:cxnLst/>
              <a:rect l="0" t="0" r="0" b="0"/>
              <a:pathLst>
                <a:path w="103327" h="178638">
                  <a:moveTo>
                    <a:pt x="50683" y="31238"/>
                  </a:moveTo>
                  <a:lnTo>
                    <a:pt x="61862" y="20059"/>
                  </a:lnTo>
                  <a:lnTo>
                    <a:pt x="62815" y="14427"/>
                  </a:lnTo>
                  <a:lnTo>
                    <a:pt x="61111" y="8332"/>
                  </a:lnTo>
                  <a:lnTo>
                    <a:pt x="57635" y="1929"/>
                  </a:lnTo>
                  <a:lnTo>
                    <a:pt x="51808" y="0"/>
                  </a:lnTo>
                  <a:lnTo>
                    <a:pt x="35976" y="4096"/>
                  </a:lnTo>
                  <a:lnTo>
                    <a:pt x="20360" y="19955"/>
                  </a:lnTo>
                  <a:lnTo>
                    <a:pt x="7960" y="42601"/>
                  </a:lnTo>
                  <a:lnTo>
                    <a:pt x="0" y="95267"/>
                  </a:lnTo>
                  <a:lnTo>
                    <a:pt x="1741" y="133657"/>
                  </a:lnTo>
                  <a:lnTo>
                    <a:pt x="4017" y="145141"/>
                  </a:lnTo>
                  <a:lnTo>
                    <a:pt x="9044" y="153967"/>
                  </a:lnTo>
                  <a:lnTo>
                    <a:pt x="23988" y="166892"/>
                  </a:lnTo>
                  <a:lnTo>
                    <a:pt x="45447" y="173417"/>
                  </a:lnTo>
                  <a:lnTo>
                    <a:pt x="103326" y="178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254134" y="3800787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16932" y="60730"/>
                  </a:lnTo>
                  <a:lnTo>
                    <a:pt x="12426" y="123799"/>
                  </a:lnTo>
                  <a:lnTo>
                    <a:pt x="11091" y="183171"/>
                  </a:lnTo>
                  <a:lnTo>
                    <a:pt x="5106" y="232217"/>
                  </a:lnTo>
                  <a:lnTo>
                    <a:pt x="7102" y="293153"/>
                  </a:lnTo>
                  <a:lnTo>
                    <a:pt x="5887" y="336181"/>
                  </a:lnTo>
                  <a:lnTo>
                    <a:pt x="1744" y="39050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159378" y="3922890"/>
              <a:ext cx="221099" cy="56883"/>
            </a:xfrm>
            <a:custGeom>
              <a:avLst/>
              <a:gdLst/>
              <a:ahLst/>
              <a:cxnLst/>
              <a:rect l="0" t="0" r="0" b="0"/>
              <a:pathLst>
                <a:path w="221099" h="56883">
                  <a:moveTo>
                    <a:pt x="221098" y="56882"/>
                  </a:moveTo>
                  <a:lnTo>
                    <a:pt x="162482" y="36638"/>
                  </a:lnTo>
                  <a:lnTo>
                    <a:pt x="102765" y="15337"/>
                  </a:lnTo>
                  <a:lnTo>
                    <a:pt x="48635" y="842"/>
                  </a:lnTo>
                  <a:lnTo>
                    <a:pt x="27075" y="0"/>
                  </a:lnTo>
                  <a:lnTo>
                    <a:pt x="0" y="4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317306" y="4200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8886052" y="2874279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4206207" y="2305741"/>
            <a:ext cx="907721" cy="905451"/>
            <a:chOff x="4206207" y="2305741"/>
            <a:chExt cx="907721" cy="905451"/>
          </a:xfrm>
        </p:grpSpPr>
        <p:sp>
          <p:nvSpPr>
            <p:cNvPr id="148" name="Freeform 147"/>
            <p:cNvSpPr/>
            <p:nvPr/>
          </p:nvSpPr>
          <p:spPr>
            <a:xfrm>
              <a:off x="4206207" y="2550611"/>
              <a:ext cx="190583" cy="593177"/>
            </a:xfrm>
            <a:custGeom>
              <a:avLst/>
              <a:gdLst/>
              <a:ahLst/>
              <a:cxnLst/>
              <a:rect l="0" t="0" r="0" b="0"/>
              <a:pathLst>
                <a:path w="190583" h="593177">
                  <a:moveTo>
                    <a:pt x="15720" y="155212"/>
                  </a:moveTo>
                  <a:lnTo>
                    <a:pt x="15720" y="209357"/>
                  </a:lnTo>
                  <a:lnTo>
                    <a:pt x="21309" y="269893"/>
                  </a:lnTo>
                  <a:lnTo>
                    <a:pt x="24785" y="320863"/>
                  </a:lnTo>
                  <a:lnTo>
                    <a:pt x="25815" y="378599"/>
                  </a:lnTo>
                  <a:lnTo>
                    <a:pt x="26120" y="434571"/>
                  </a:lnTo>
                  <a:lnTo>
                    <a:pt x="26210" y="493789"/>
                  </a:lnTo>
                  <a:lnTo>
                    <a:pt x="26237" y="544610"/>
                  </a:lnTo>
                  <a:lnTo>
                    <a:pt x="26245" y="589304"/>
                  </a:lnTo>
                  <a:lnTo>
                    <a:pt x="25076" y="593176"/>
                  </a:lnTo>
                  <a:lnTo>
                    <a:pt x="23127" y="589908"/>
                  </a:lnTo>
                  <a:lnTo>
                    <a:pt x="9460" y="533034"/>
                  </a:lnTo>
                  <a:lnTo>
                    <a:pt x="6456" y="479289"/>
                  </a:lnTo>
                  <a:lnTo>
                    <a:pt x="5566" y="424631"/>
                  </a:lnTo>
                  <a:lnTo>
                    <a:pt x="4133" y="368011"/>
                  </a:lnTo>
                  <a:lnTo>
                    <a:pt x="0" y="315660"/>
                  </a:lnTo>
                  <a:lnTo>
                    <a:pt x="4166" y="254756"/>
                  </a:lnTo>
                  <a:lnTo>
                    <a:pt x="4888" y="201215"/>
                  </a:lnTo>
                  <a:lnTo>
                    <a:pt x="5102" y="148306"/>
                  </a:lnTo>
                  <a:lnTo>
                    <a:pt x="13579" y="87601"/>
                  </a:lnTo>
                  <a:lnTo>
                    <a:pt x="29638" y="40602"/>
                  </a:lnTo>
                  <a:lnTo>
                    <a:pt x="42963" y="20046"/>
                  </a:lnTo>
                  <a:lnTo>
                    <a:pt x="60584" y="3112"/>
                  </a:lnTo>
                  <a:lnTo>
                    <a:pt x="70195" y="0"/>
                  </a:lnTo>
                  <a:lnTo>
                    <a:pt x="90235" y="2781"/>
                  </a:lnTo>
                  <a:lnTo>
                    <a:pt x="121246" y="17501"/>
                  </a:lnTo>
                  <a:lnTo>
                    <a:pt x="147073" y="42269"/>
                  </a:lnTo>
                  <a:lnTo>
                    <a:pt x="175591" y="90485"/>
                  </a:lnTo>
                  <a:lnTo>
                    <a:pt x="190582" y="145070"/>
                  </a:lnTo>
                  <a:lnTo>
                    <a:pt x="190363" y="183793"/>
                  </a:lnTo>
                  <a:lnTo>
                    <a:pt x="179809" y="233907"/>
                  </a:lnTo>
                  <a:lnTo>
                    <a:pt x="158706" y="269387"/>
                  </a:lnTo>
                  <a:lnTo>
                    <a:pt x="119047" y="296536"/>
                  </a:lnTo>
                  <a:lnTo>
                    <a:pt x="75841" y="308220"/>
                  </a:lnTo>
                  <a:lnTo>
                    <a:pt x="26248" y="313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453988" y="2305741"/>
              <a:ext cx="20333" cy="568539"/>
            </a:xfrm>
            <a:custGeom>
              <a:avLst/>
              <a:gdLst/>
              <a:ahLst/>
              <a:cxnLst/>
              <a:rect l="0" t="0" r="0" b="0"/>
              <a:pathLst>
                <a:path w="20333" h="568539">
                  <a:moveTo>
                    <a:pt x="10094" y="0"/>
                  </a:moveTo>
                  <a:lnTo>
                    <a:pt x="1761" y="37477"/>
                  </a:lnTo>
                  <a:lnTo>
                    <a:pt x="0" y="100079"/>
                  </a:lnTo>
                  <a:lnTo>
                    <a:pt x="6887" y="155989"/>
                  </a:lnTo>
                  <a:lnTo>
                    <a:pt x="9461" y="217119"/>
                  </a:lnTo>
                  <a:lnTo>
                    <a:pt x="9907" y="269442"/>
                  </a:lnTo>
                  <a:lnTo>
                    <a:pt x="15647" y="323454"/>
                  </a:lnTo>
                  <a:lnTo>
                    <a:pt x="19640" y="378663"/>
                  </a:lnTo>
                  <a:lnTo>
                    <a:pt x="20332" y="433510"/>
                  </a:lnTo>
                  <a:lnTo>
                    <a:pt x="19367" y="484986"/>
                  </a:lnTo>
                  <a:lnTo>
                    <a:pt x="12273" y="535007"/>
                  </a:lnTo>
                  <a:lnTo>
                    <a:pt x="10094" y="568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527944" y="2632137"/>
              <a:ext cx="178295" cy="284257"/>
            </a:xfrm>
            <a:custGeom>
              <a:avLst/>
              <a:gdLst/>
              <a:ahLst/>
              <a:cxnLst/>
              <a:rect l="0" t="0" r="0" b="0"/>
              <a:pathLst>
                <a:path w="178295" h="284257">
                  <a:moveTo>
                    <a:pt x="115123" y="115800"/>
                  </a:moveTo>
                  <a:lnTo>
                    <a:pt x="112003" y="66870"/>
                  </a:lnTo>
                  <a:lnTo>
                    <a:pt x="105548" y="39071"/>
                  </a:lnTo>
                  <a:lnTo>
                    <a:pt x="94880" y="18918"/>
                  </a:lnTo>
                  <a:lnTo>
                    <a:pt x="76100" y="5281"/>
                  </a:lnTo>
                  <a:lnTo>
                    <a:pt x="64541" y="7"/>
                  </a:lnTo>
                  <a:lnTo>
                    <a:pt x="54496" y="0"/>
                  </a:lnTo>
                  <a:lnTo>
                    <a:pt x="45459" y="3505"/>
                  </a:lnTo>
                  <a:lnTo>
                    <a:pt x="30349" y="16758"/>
                  </a:lnTo>
                  <a:lnTo>
                    <a:pt x="15265" y="45121"/>
                  </a:lnTo>
                  <a:lnTo>
                    <a:pt x="2808" y="96033"/>
                  </a:lnTo>
                  <a:lnTo>
                    <a:pt x="0" y="156739"/>
                  </a:lnTo>
                  <a:lnTo>
                    <a:pt x="1786" y="215481"/>
                  </a:lnTo>
                  <a:lnTo>
                    <a:pt x="10549" y="239651"/>
                  </a:lnTo>
                  <a:lnTo>
                    <a:pt x="18500" y="247501"/>
                  </a:lnTo>
                  <a:lnTo>
                    <a:pt x="39814" y="256222"/>
                  </a:lnTo>
                  <a:lnTo>
                    <a:pt x="48540" y="255038"/>
                  </a:lnTo>
                  <a:lnTo>
                    <a:pt x="55526" y="250740"/>
                  </a:lnTo>
                  <a:lnTo>
                    <a:pt x="74068" y="224802"/>
                  </a:lnTo>
                  <a:lnTo>
                    <a:pt x="99838" y="168932"/>
                  </a:lnTo>
                  <a:lnTo>
                    <a:pt x="111757" y="123306"/>
                  </a:lnTo>
                  <a:lnTo>
                    <a:pt x="113627" y="107438"/>
                  </a:lnTo>
                  <a:lnTo>
                    <a:pt x="123397" y="159891"/>
                  </a:lnTo>
                  <a:lnTo>
                    <a:pt x="139855" y="219728"/>
                  </a:lnTo>
                  <a:lnTo>
                    <a:pt x="165592" y="267310"/>
                  </a:lnTo>
                  <a:lnTo>
                    <a:pt x="178294" y="284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716767" y="2716352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0" y="0"/>
                  </a:moveTo>
                  <a:lnTo>
                    <a:pt x="14572" y="51025"/>
                  </a:lnTo>
                  <a:lnTo>
                    <a:pt x="46155" y="105072"/>
                  </a:lnTo>
                  <a:lnTo>
                    <a:pt x="7369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674653" y="2684766"/>
              <a:ext cx="210571" cy="526426"/>
            </a:xfrm>
            <a:custGeom>
              <a:avLst/>
              <a:gdLst/>
              <a:ahLst/>
              <a:cxnLst/>
              <a:rect l="0" t="0" r="0" b="0"/>
              <a:pathLst>
                <a:path w="210571" h="526426">
                  <a:moveTo>
                    <a:pt x="210570" y="0"/>
                  </a:moveTo>
                  <a:lnTo>
                    <a:pt x="194928" y="26387"/>
                  </a:lnTo>
                  <a:lnTo>
                    <a:pt x="176241" y="78565"/>
                  </a:lnTo>
                  <a:lnTo>
                    <a:pt x="155956" y="133673"/>
                  </a:lnTo>
                  <a:lnTo>
                    <a:pt x="133953" y="192212"/>
                  </a:lnTo>
                  <a:lnTo>
                    <a:pt x="108627" y="253993"/>
                  </a:lnTo>
                  <a:lnTo>
                    <a:pt x="86621" y="314381"/>
                  </a:lnTo>
                  <a:lnTo>
                    <a:pt x="71289" y="351294"/>
                  </a:lnTo>
                  <a:lnTo>
                    <a:pt x="46692" y="400591"/>
                  </a:lnTo>
                  <a:lnTo>
                    <a:pt x="28216" y="458382"/>
                  </a:lnTo>
                  <a:lnTo>
                    <a:pt x="5333" y="50901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916808" y="2628139"/>
              <a:ext cx="197120" cy="267676"/>
            </a:xfrm>
            <a:custGeom>
              <a:avLst/>
              <a:gdLst/>
              <a:ahLst/>
              <a:cxnLst/>
              <a:rect l="0" t="0" r="0" b="0"/>
              <a:pathLst>
                <a:path w="197120" h="267676">
                  <a:moveTo>
                    <a:pt x="189513" y="46099"/>
                  </a:moveTo>
                  <a:lnTo>
                    <a:pt x="183924" y="29331"/>
                  </a:lnTo>
                  <a:lnTo>
                    <a:pt x="171821" y="17980"/>
                  </a:lnTo>
                  <a:lnTo>
                    <a:pt x="129866" y="1160"/>
                  </a:lnTo>
                  <a:lnTo>
                    <a:pt x="106852" y="0"/>
                  </a:lnTo>
                  <a:lnTo>
                    <a:pt x="63481" y="8787"/>
                  </a:lnTo>
                  <a:lnTo>
                    <a:pt x="37267" y="23995"/>
                  </a:lnTo>
                  <a:lnTo>
                    <a:pt x="31863" y="32533"/>
                  </a:lnTo>
                  <a:lnTo>
                    <a:pt x="25860" y="54498"/>
                  </a:lnTo>
                  <a:lnTo>
                    <a:pt x="27768" y="64566"/>
                  </a:lnTo>
                  <a:lnTo>
                    <a:pt x="39248" y="81993"/>
                  </a:lnTo>
                  <a:lnTo>
                    <a:pt x="59168" y="94417"/>
                  </a:lnTo>
                  <a:lnTo>
                    <a:pt x="122522" y="115719"/>
                  </a:lnTo>
                  <a:lnTo>
                    <a:pt x="145701" y="123055"/>
                  </a:lnTo>
                  <a:lnTo>
                    <a:pt x="164582" y="136454"/>
                  </a:lnTo>
                  <a:lnTo>
                    <a:pt x="179602" y="154107"/>
                  </a:lnTo>
                  <a:lnTo>
                    <a:pt x="190177" y="173651"/>
                  </a:lnTo>
                  <a:lnTo>
                    <a:pt x="197119" y="209974"/>
                  </a:lnTo>
                  <a:lnTo>
                    <a:pt x="192503" y="230456"/>
                  </a:lnTo>
                  <a:lnTo>
                    <a:pt x="170476" y="262670"/>
                  </a:lnTo>
                  <a:lnTo>
                    <a:pt x="162784" y="266519"/>
                  </a:lnTo>
                  <a:lnTo>
                    <a:pt x="144878" y="267675"/>
                  </a:lnTo>
                  <a:lnTo>
                    <a:pt x="91305" y="255808"/>
                  </a:lnTo>
                  <a:lnTo>
                    <a:pt x="54740" y="242766"/>
                  </a:lnTo>
                  <a:lnTo>
                    <a:pt x="0" y="214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232717" y="3419573"/>
            <a:ext cx="1042369" cy="673679"/>
            <a:chOff x="2232717" y="3419573"/>
            <a:chExt cx="1042369" cy="673679"/>
          </a:xfrm>
        </p:grpSpPr>
        <p:sp>
          <p:nvSpPr>
            <p:cNvPr id="155" name="Freeform 154"/>
            <p:cNvSpPr/>
            <p:nvPr/>
          </p:nvSpPr>
          <p:spPr>
            <a:xfrm>
              <a:off x="2232717" y="3462115"/>
              <a:ext cx="167781" cy="631137"/>
            </a:xfrm>
            <a:custGeom>
              <a:avLst/>
              <a:gdLst/>
              <a:ahLst/>
              <a:cxnLst/>
              <a:rect l="0" t="0" r="0" b="0"/>
              <a:pathLst>
                <a:path w="167781" h="631137">
                  <a:moveTo>
                    <a:pt x="136194" y="401843"/>
                  </a:moveTo>
                  <a:lnTo>
                    <a:pt x="126619" y="377797"/>
                  </a:lnTo>
                  <a:lnTo>
                    <a:pt x="115951" y="363470"/>
                  </a:lnTo>
                  <a:lnTo>
                    <a:pt x="97172" y="355542"/>
                  </a:lnTo>
                  <a:lnTo>
                    <a:pt x="85613" y="353428"/>
                  </a:lnTo>
                  <a:lnTo>
                    <a:pt x="75567" y="354359"/>
                  </a:lnTo>
                  <a:lnTo>
                    <a:pt x="58167" y="361632"/>
                  </a:lnTo>
                  <a:lnTo>
                    <a:pt x="35216" y="390059"/>
                  </a:lnTo>
                  <a:lnTo>
                    <a:pt x="10882" y="443792"/>
                  </a:lnTo>
                  <a:lnTo>
                    <a:pt x="2749" y="478613"/>
                  </a:lnTo>
                  <a:lnTo>
                    <a:pt x="0" y="532302"/>
                  </a:lnTo>
                  <a:lnTo>
                    <a:pt x="1797" y="594032"/>
                  </a:lnTo>
                  <a:lnTo>
                    <a:pt x="10562" y="619452"/>
                  </a:lnTo>
                  <a:lnTo>
                    <a:pt x="17344" y="626464"/>
                  </a:lnTo>
                  <a:lnTo>
                    <a:pt x="25375" y="629969"/>
                  </a:lnTo>
                  <a:lnTo>
                    <a:pt x="34239" y="631136"/>
                  </a:lnTo>
                  <a:lnTo>
                    <a:pt x="50327" y="626194"/>
                  </a:lnTo>
                  <a:lnTo>
                    <a:pt x="57892" y="621600"/>
                  </a:lnTo>
                  <a:lnTo>
                    <a:pt x="79719" y="592778"/>
                  </a:lnTo>
                  <a:lnTo>
                    <a:pt x="100819" y="539948"/>
                  </a:lnTo>
                  <a:lnTo>
                    <a:pt x="123184" y="477519"/>
                  </a:lnTo>
                  <a:lnTo>
                    <a:pt x="135459" y="424656"/>
                  </a:lnTo>
                  <a:lnTo>
                    <a:pt x="146505" y="369608"/>
                  </a:lnTo>
                  <a:lnTo>
                    <a:pt x="155129" y="313977"/>
                  </a:lnTo>
                  <a:lnTo>
                    <a:pt x="162212" y="255186"/>
                  </a:lnTo>
                  <a:lnTo>
                    <a:pt x="165305" y="212660"/>
                  </a:lnTo>
                  <a:lnTo>
                    <a:pt x="167047" y="155496"/>
                  </a:lnTo>
                  <a:lnTo>
                    <a:pt x="164443" y="105804"/>
                  </a:lnTo>
                  <a:lnTo>
                    <a:pt x="156263" y="57154"/>
                  </a:lnTo>
                  <a:lnTo>
                    <a:pt x="143018" y="4384"/>
                  </a:lnTo>
                  <a:lnTo>
                    <a:pt x="139574" y="0"/>
                  </a:lnTo>
                  <a:lnTo>
                    <a:pt x="136108" y="586"/>
                  </a:lnTo>
                  <a:lnTo>
                    <a:pt x="132627" y="4487"/>
                  </a:lnTo>
                  <a:lnTo>
                    <a:pt x="122139" y="32334"/>
                  </a:lnTo>
                  <a:lnTo>
                    <a:pt x="116521" y="92071"/>
                  </a:lnTo>
                  <a:lnTo>
                    <a:pt x="115547" y="145243"/>
                  </a:lnTo>
                  <a:lnTo>
                    <a:pt x="115320" y="188752"/>
                  </a:lnTo>
                  <a:lnTo>
                    <a:pt x="115218" y="232267"/>
                  </a:lnTo>
                  <a:lnTo>
                    <a:pt x="116343" y="276173"/>
                  </a:lnTo>
                  <a:lnTo>
                    <a:pt x="120743" y="322983"/>
                  </a:lnTo>
                  <a:lnTo>
                    <a:pt x="123478" y="367964"/>
                  </a:lnTo>
                  <a:lnTo>
                    <a:pt x="131257" y="426510"/>
                  </a:lnTo>
                  <a:lnTo>
                    <a:pt x="149257" y="488214"/>
                  </a:lnTo>
                  <a:lnTo>
                    <a:pt x="164532" y="541899"/>
                  </a:lnTo>
                  <a:lnTo>
                    <a:pt x="167780" y="559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383367" y="3784119"/>
              <a:ext cx="138784" cy="206182"/>
            </a:xfrm>
            <a:custGeom>
              <a:avLst/>
              <a:gdLst/>
              <a:ahLst/>
              <a:cxnLst/>
              <a:rect l="0" t="0" r="0" b="0"/>
              <a:pathLst>
                <a:path w="138784" h="206182">
                  <a:moveTo>
                    <a:pt x="38187" y="69311"/>
                  </a:moveTo>
                  <a:lnTo>
                    <a:pt x="49365" y="86078"/>
                  </a:lnTo>
                  <a:lnTo>
                    <a:pt x="64212" y="97430"/>
                  </a:lnTo>
                  <a:lnTo>
                    <a:pt x="73084" y="102095"/>
                  </a:lnTo>
                  <a:lnTo>
                    <a:pt x="92302" y="104159"/>
                  </a:lnTo>
                  <a:lnTo>
                    <a:pt x="111371" y="100007"/>
                  </a:lnTo>
                  <a:lnTo>
                    <a:pt x="127645" y="90362"/>
                  </a:lnTo>
                  <a:lnTo>
                    <a:pt x="132921" y="82175"/>
                  </a:lnTo>
                  <a:lnTo>
                    <a:pt x="138783" y="60600"/>
                  </a:lnTo>
                  <a:lnTo>
                    <a:pt x="138006" y="50636"/>
                  </a:lnTo>
                  <a:lnTo>
                    <a:pt x="130904" y="33325"/>
                  </a:lnTo>
                  <a:lnTo>
                    <a:pt x="113752" y="10425"/>
                  </a:lnTo>
                  <a:lnTo>
                    <a:pt x="94388" y="2195"/>
                  </a:lnTo>
                  <a:lnTo>
                    <a:pt x="82673" y="0"/>
                  </a:lnTo>
                  <a:lnTo>
                    <a:pt x="60298" y="3801"/>
                  </a:lnTo>
                  <a:lnTo>
                    <a:pt x="49419" y="8090"/>
                  </a:lnTo>
                  <a:lnTo>
                    <a:pt x="40995" y="15629"/>
                  </a:lnTo>
                  <a:lnTo>
                    <a:pt x="9325" y="68943"/>
                  </a:lnTo>
                  <a:lnTo>
                    <a:pt x="0" y="106376"/>
                  </a:lnTo>
                  <a:lnTo>
                    <a:pt x="2826" y="141514"/>
                  </a:lnTo>
                  <a:lnTo>
                    <a:pt x="16661" y="174152"/>
                  </a:lnTo>
                  <a:lnTo>
                    <a:pt x="32129" y="189217"/>
                  </a:lnTo>
                  <a:lnTo>
                    <a:pt x="51872" y="198641"/>
                  </a:lnTo>
                  <a:lnTo>
                    <a:pt x="111886" y="206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564997" y="3809153"/>
              <a:ext cx="98713" cy="176341"/>
            </a:xfrm>
            <a:custGeom>
              <a:avLst/>
              <a:gdLst/>
              <a:ahLst/>
              <a:cxnLst/>
              <a:rect l="0" t="0" r="0" b="0"/>
              <a:pathLst>
                <a:path w="98713" h="176341">
                  <a:moveTo>
                    <a:pt x="98712" y="44277"/>
                  </a:moveTo>
                  <a:lnTo>
                    <a:pt x="98712" y="21920"/>
                  </a:lnTo>
                  <a:lnTo>
                    <a:pt x="95203" y="14164"/>
                  </a:lnTo>
                  <a:lnTo>
                    <a:pt x="81945" y="2427"/>
                  </a:lnTo>
                  <a:lnTo>
                    <a:pt x="73496" y="0"/>
                  </a:lnTo>
                  <a:lnTo>
                    <a:pt x="54750" y="421"/>
                  </a:lnTo>
                  <a:lnTo>
                    <a:pt x="37839" y="7628"/>
                  </a:lnTo>
                  <a:lnTo>
                    <a:pt x="30054" y="12825"/>
                  </a:lnTo>
                  <a:lnTo>
                    <a:pt x="18285" y="27959"/>
                  </a:lnTo>
                  <a:lnTo>
                    <a:pt x="1197" y="71859"/>
                  </a:lnTo>
                  <a:lnTo>
                    <a:pt x="0" y="95140"/>
                  </a:lnTo>
                  <a:lnTo>
                    <a:pt x="8764" y="138681"/>
                  </a:lnTo>
                  <a:lnTo>
                    <a:pt x="23968" y="164925"/>
                  </a:lnTo>
                  <a:lnTo>
                    <a:pt x="32505" y="170332"/>
                  </a:lnTo>
                  <a:lnTo>
                    <a:pt x="54469" y="176340"/>
                  </a:lnTo>
                  <a:lnTo>
                    <a:pt x="73590" y="175892"/>
                  </a:lnTo>
                  <a:lnTo>
                    <a:pt x="98712" y="170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726880" y="3842901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2998" y="152435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47937" y="3737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802109" y="3419573"/>
              <a:ext cx="152693" cy="579238"/>
            </a:xfrm>
            <a:custGeom>
              <a:avLst/>
              <a:gdLst/>
              <a:ahLst/>
              <a:cxnLst/>
              <a:rect l="0" t="0" r="0" b="0"/>
              <a:pathLst>
                <a:path w="152693" h="579238">
                  <a:moveTo>
                    <a:pt x="82699" y="549670"/>
                  </a:moveTo>
                  <a:lnTo>
                    <a:pt x="99487" y="494625"/>
                  </a:lnTo>
                  <a:lnTo>
                    <a:pt x="101321" y="457841"/>
                  </a:lnTo>
                  <a:lnTo>
                    <a:pt x="93806" y="424196"/>
                  </a:lnTo>
                  <a:lnTo>
                    <a:pt x="83346" y="402657"/>
                  </a:lnTo>
                  <a:lnTo>
                    <a:pt x="67779" y="387625"/>
                  </a:lnTo>
                  <a:lnTo>
                    <a:pt x="58714" y="381978"/>
                  </a:lnTo>
                  <a:lnTo>
                    <a:pt x="50332" y="380554"/>
                  </a:lnTo>
                  <a:lnTo>
                    <a:pt x="42403" y="381944"/>
                  </a:lnTo>
                  <a:lnTo>
                    <a:pt x="34778" y="385210"/>
                  </a:lnTo>
                  <a:lnTo>
                    <a:pt x="23186" y="398198"/>
                  </a:lnTo>
                  <a:lnTo>
                    <a:pt x="6212" y="440721"/>
                  </a:lnTo>
                  <a:lnTo>
                    <a:pt x="0" y="501416"/>
                  </a:lnTo>
                  <a:lnTo>
                    <a:pt x="1893" y="556560"/>
                  </a:lnTo>
                  <a:lnTo>
                    <a:pt x="4262" y="568301"/>
                  </a:lnTo>
                  <a:lnTo>
                    <a:pt x="9350" y="574959"/>
                  </a:lnTo>
                  <a:lnTo>
                    <a:pt x="16252" y="578227"/>
                  </a:lnTo>
                  <a:lnTo>
                    <a:pt x="24363" y="579237"/>
                  </a:lnTo>
                  <a:lnTo>
                    <a:pt x="42734" y="571000"/>
                  </a:lnTo>
                  <a:lnTo>
                    <a:pt x="60257" y="555640"/>
                  </a:lnTo>
                  <a:lnTo>
                    <a:pt x="96216" y="495458"/>
                  </a:lnTo>
                  <a:lnTo>
                    <a:pt x="113488" y="440262"/>
                  </a:lnTo>
                  <a:lnTo>
                    <a:pt x="128165" y="384559"/>
                  </a:lnTo>
                  <a:lnTo>
                    <a:pt x="138804" y="333852"/>
                  </a:lnTo>
                  <a:lnTo>
                    <a:pt x="143776" y="274374"/>
                  </a:lnTo>
                  <a:lnTo>
                    <a:pt x="152692" y="214271"/>
                  </a:lnTo>
                  <a:lnTo>
                    <a:pt x="152547" y="154739"/>
                  </a:lnTo>
                  <a:lnTo>
                    <a:pt x="147189" y="97312"/>
                  </a:lnTo>
                  <a:lnTo>
                    <a:pt x="138895" y="38049"/>
                  </a:lnTo>
                  <a:lnTo>
                    <a:pt x="136921" y="9547"/>
                  </a:lnTo>
                  <a:lnTo>
                    <a:pt x="134055" y="2415"/>
                  </a:lnTo>
                  <a:lnTo>
                    <a:pt x="129804" y="0"/>
                  </a:lnTo>
                  <a:lnTo>
                    <a:pt x="124631" y="729"/>
                  </a:lnTo>
                  <a:lnTo>
                    <a:pt x="121182" y="7065"/>
                  </a:lnTo>
                  <a:lnTo>
                    <a:pt x="115193" y="69742"/>
                  </a:lnTo>
                  <a:lnTo>
                    <a:pt x="114554" y="116831"/>
                  </a:lnTo>
                  <a:lnTo>
                    <a:pt x="114364" y="167828"/>
                  </a:lnTo>
                  <a:lnTo>
                    <a:pt x="114308" y="225572"/>
                  </a:lnTo>
                  <a:lnTo>
                    <a:pt x="114292" y="281546"/>
                  </a:lnTo>
                  <a:lnTo>
                    <a:pt x="114287" y="335175"/>
                  </a:lnTo>
                  <a:lnTo>
                    <a:pt x="115455" y="397293"/>
                  </a:lnTo>
                  <a:lnTo>
                    <a:pt x="125737" y="454623"/>
                  </a:lnTo>
                  <a:lnTo>
                    <a:pt x="141312" y="513150"/>
                  </a:lnTo>
                  <a:lnTo>
                    <a:pt x="145870" y="528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969036" y="3773914"/>
              <a:ext cx="122026" cy="237444"/>
            </a:xfrm>
            <a:custGeom>
              <a:avLst/>
              <a:gdLst/>
              <a:ahLst/>
              <a:cxnLst/>
              <a:rect l="0" t="0" r="0" b="0"/>
              <a:pathLst>
                <a:path w="122026" h="237444">
                  <a:moveTo>
                    <a:pt x="0" y="142687"/>
                  </a:moveTo>
                  <a:lnTo>
                    <a:pt x="17981" y="127045"/>
                  </a:lnTo>
                  <a:lnTo>
                    <a:pt x="73184" y="95844"/>
                  </a:lnTo>
                  <a:lnTo>
                    <a:pt x="111774" y="61808"/>
                  </a:lnTo>
                  <a:lnTo>
                    <a:pt x="119867" y="41620"/>
                  </a:lnTo>
                  <a:lnTo>
                    <a:pt x="122025" y="29685"/>
                  </a:lnTo>
                  <a:lnTo>
                    <a:pt x="119955" y="20559"/>
                  </a:lnTo>
                  <a:lnTo>
                    <a:pt x="115065" y="13305"/>
                  </a:lnTo>
                  <a:lnTo>
                    <a:pt x="108295" y="7299"/>
                  </a:lnTo>
                  <a:lnTo>
                    <a:pt x="85176" y="626"/>
                  </a:lnTo>
                  <a:lnTo>
                    <a:pt x="58913" y="0"/>
                  </a:lnTo>
                  <a:lnTo>
                    <a:pt x="39442" y="7521"/>
                  </a:lnTo>
                  <a:lnTo>
                    <a:pt x="26109" y="21781"/>
                  </a:lnTo>
                  <a:lnTo>
                    <a:pt x="12025" y="52660"/>
                  </a:lnTo>
                  <a:lnTo>
                    <a:pt x="3563" y="94565"/>
                  </a:lnTo>
                  <a:lnTo>
                    <a:pt x="6293" y="155538"/>
                  </a:lnTo>
                  <a:lnTo>
                    <a:pt x="14863" y="192898"/>
                  </a:lnTo>
                  <a:lnTo>
                    <a:pt x="20437" y="201897"/>
                  </a:lnTo>
                  <a:lnTo>
                    <a:pt x="35989" y="215016"/>
                  </a:lnTo>
                  <a:lnTo>
                    <a:pt x="72230" y="231800"/>
                  </a:lnTo>
                  <a:lnTo>
                    <a:pt x="94756" y="237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105906" y="3765674"/>
              <a:ext cx="169180" cy="217273"/>
            </a:xfrm>
            <a:custGeom>
              <a:avLst/>
              <a:gdLst/>
              <a:ahLst/>
              <a:cxnLst/>
              <a:rect l="0" t="0" r="0" b="0"/>
              <a:pathLst>
                <a:path w="169180" h="217273">
                  <a:moveTo>
                    <a:pt x="157928" y="45642"/>
                  </a:moveTo>
                  <a:lnTo>
                    <a:pt x="123030" y="16333"/>
                  </a:lnTo>
                  <a:lnTo>
                    <a:pt x="93776" y="1733"/>
                  </a:lnTo>
                  <a:lnTo>
                    <a:pt x="73264" y="0"/>
                  </a:lnTo>
                  <a:lnTo>
                    <a:pt x="53619" y="4300"/>
                  </a:lnTo>
                  <a:lnTo>
                    <a:pt x="37089" y="14009"/>
                  </a:lnTo>
                  <a:lnTo>
                    <a:pt x="31745" y="22214"/>
                  </a:lnTo>
                  <a:lnTo>
                    <a:pt x="25807" y="43808"/>
                  </a:lnTo>
                  <a:lnTo>
                    <a:pt x="26564" y="53778"/>
                  </a:lnTo>
                  <a:lnTo>
                    <a:pt x="33643" y="71095"/>
                  </a:lnTo>
                  <a:lnTo>
                    <a:pt x="41146" y="76648"/>
                  </a:lnTo>
                  <a:lnTo>
                    <a:pt x="103877" y="96356"/>
                  </a:lnTo>
                  <a:lnTo>
                    <a:pt x="164755" y="147616"/>
                  </a:lnTo>
                  <a:lnTo>
                    <a:pt x="168329" y="155738"/>
                  </a:lnTo>
                  <a:lnTo>
                    <a:pt x="169179" y="174122"/>
                  </a:lnTo>
                  <a:lnTo>
                    <a:pt x="162539" y="190872"/>
                  </a:lnTo>
                  <a:lnTo>
                    <a:pt x="157492" y="198614"/>
                  </a:lnTo>
                  <a:lnTo>
                    <a:pt x="142526" y="210336"/>
                  </a:lnTo>
                  <a:lnTo>
                    <a:pt x="133622" y="215099"/>
                  </a:lnTo>
                  <a:lnTo>
                    <a:pt x="114370" y="217272"/>
                  </a:lnTo>
                  <a:lnTo>
                    <a:pt x="55746" y="206110"/>
                  </a:lnTo>
                  <a:lnTo>
                    <a:pt x="0" y="193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2014-09-11T18:37:01Z</dcterms:created>
  <dcterms:modified xsi:type="dcterms:W3CDTF">2014-09-11T18:37:30Z</dcterms:modified>
</cp:coreProperties>
</file>